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1"/>
  </p:notesMasterIdLst>
  <p:handoutMasterIdLst>
    <p:handoutMasterId r:id="rId32"/>
  </p:handoutMasterIdLst>
  <p:sldIdLst>
    <p:sldId id="288" r:id="rId2"/>
    <p:sldId id="256" r:id="rId3"/>
    <p:sldId id="340" r:id="rId4"/>
    <p:sldId id="258" r:id="rId5"/>
    <p:sldId id="324" r:id="rId6"/>
    <p:sldId id="325" r:id="rId7"/>
    <p:sldId id="289" r:id="rId8"/>
    <p:sldId id="326" r:id="rId9"/>
    <p:sldId id="327" r:id="rId10"/>
    <p:sldId id="328" r:id="rId11"/>
    <p:sldId id="329" r:id="rId12"/>
    <p:sldId id="341" r:id="rId13"/>
    <p:sldId id="335" r:id="rId14"/>
    <p:sldId id="334" r:id="rId15"/>
    <p:sldId id="331" r:id="rId16"/>
    <p:sldId id="332" r:id="rId17"/>
    <p:sldId id="333" r:id="rId18"/>
    <p:sldId id="339" r:id="rId19"/>
    <p:sldId id="337" r:id="rId20"/>
    <p:sldId id="336" r:id="rId21"/>
    <p:sldId id="330" r:id="rId22"/>
    <p:sldId id="313" r:id="rId23"/>
    <p:sldId id="319" r:id="rId24"/>
    <p:sldId id="314" r:id="rId25"/>
    <p:sldId id="321" r:id="rId26"/>
    <p:sldId id="317" r:id="rId27"/>
    <p:sldId id="342" r:id="rId28"/>
    <p:sldId id="280" r:id="rId29"/>
    <p:sldId id="28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initials="D" lastIdx="2" clrIdx="0">
    <p:extLst>
      <p:ext uri="{19B8F6BF-5375-455C-9EA6-DF929625EA0E}">
        <p15:presenceInfo xmlns:p15="http://schemas.microsoft.com/office/powerpoint/2012/main" userId="Dani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F15B2A"/>
    <a:srgbClr val="A49DCA"/>
    <a:srgbClr val="000000"/>
    <a:srgbClr val="FFFFFF"/>
    <a:srgbClr val="675BA7"/>
    <a:srgbClr val="2A9FBC"/>
    <a:srgbClr val="A62E5C"/>
    <a:srgbClr val="9BC850"/>
    <a:srgbClr val="9049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54" autoAdjust="0"/>
    <p:restoredTop sz="76101" autoAdjust="0"/>
  </p:normalViewPr>
  <p:slideViewPr>
    <p:cSldViewPr snapToGrid="0">
      <p:cViewPr varScale="1">
        <p:scale>
          <a:sx n="92" d="100"/>
          <a:sy n="92" d="100"/>
        </p:scale>
        <p:origin x="834" y="96"/>
      </p:cViewPr>
      <p:guideLst>
        <p:guide orient="horz" pos="3336"/>
        <p:guide pos="3840"/>
      </p:guideLst>
    </p:cSldViewPr>
  </p:slideViewPr>
  <p:notesTextViewPr>
    <p:cViewPr>
      <p:scale>
        <a:sx n="3" d="2"/>
        <a:sy n="3" d="2"/>
      </p:scale>
      <p:origin x="0" y="0"/>
    </p:cViewPr>
  </p:notesTextViewPr>
  <p:notesViewPr>
    <p:cSldViewPr snapToGrid="0">
      <p:cViewPr varScale="1">
        <p:scale>
          <a:sx n="65" d="100"/>
          <a:sy n="65" d="100"/>
        </p:scale>
        <p:origin x="3082"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1B5227-671A-4331-BA8E-6A194D65408B}" type="datetimeFigureOut">
              <a:rPr lang="en-US" smtClean="0"/>
              <a:t>3/10/2019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74F04C-40FA-419A-AAA9-81CED2695EAA}" type="slidenum">
              <a:rPr lang="en-US" smtClean="0"/>
              <a:t>‹#›</a:t>
            </a:fld>
            <a:endParaRPr lang="en-US"/>
          </a:p>
        </p:txBody>
      </p:sp>
    </p:spTree>
    <p:extLst>
      <p:ext uri="{BB962C8B-B14F-4D97-AF65-F5344CB8AC3E}">
        <p14:creationId xmlns:p14="http://schemas.microsoft.com/office/powerpoint/2010/main" val="39814398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872E6B-C85C-424E-AD51-4389090A2C7D}" type="datetimeFigureOut">
              <a:rPr lang="en-US" smtClean="0"/>
              <a:t>3/10/2019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12285D-B62D-0345-9A0E-5D91D31CA9B6}" type="slidenum">
              <a:rPr lang="en-US" smtClean="0"/>
              <a:t>‹#›</a:t>
            </a:fld>
            <a:endParaRPr lang="en-US"/>
          </a:p>
        </p:txBody>
      </p:sp>
    </p:spTree>
    <p:extLst>
      <p:ext uri="{BB962C8B-B14F-4D97-AF65-F5344CB8AC3E}">
        <p14:creationId xmlns:p14="http://schemas.microsoft.com/office/powerpoint/2010/main" val="1059911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12285D-B62D-0345-9A0E-5D91D31CA9B6}" type="slidenum">
              <a:rPr lang="en-US" smtClean="0"/>
              <a:t>4</a:t>
            </a:fld>
            <a:endParaRPr lang="en-US"/>
          </a:p>
        </p:txBody>
      </p:sp>
    </p:spTree>
    <p:extLst>
      <p:ext uri="{BB962C8B-B14F-4D97-AF65-F5344CB8AC3E}">
        <p14:creationId xmlns:p14="http://schemas.microsoft.com/office/powerpoint/2010/main" val="3753823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12285D-B62D-0345-9A0E-5D91D31CA9B6}" type="slidenum">
              <a:rPr lang="en-US" smtClean="0"/>
              <a:t>26</a:t>
            </a:fld>
            <a:endParaRPr lang="en-US"/>
          </a:p>
        </p:txBody>
      </p:sp>
    </p:spTree>
    <p:extLst>
      <p:ext uri="{BB962C8B-B14F-4D97-AF65-F5344CB8AC3E}">
        <p14:creationId xmlns:p14="http://schemas.microsoft.com/office/powerpoint/2010/main" val="1913040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12285D-B62D-0345-9A0E-5D91D31CA9B6}" type="slidenum">
              <a:rPr lang="en-US" smtClean="0"/>
              <a:t>6</a:t>
            </a:fld>
            <a:endParaRPr lang="en-US"/>
          </a:p>
        </p:txBody>
      </p:sp>
    </p:spTree>
    <p:extLst>
      <p:ext uri="{BB962C8B-B14F-4D97-AF65-F5344CB8AC3E}">
        <p14:creationId xmlns:p14="http://schemas.microsoft.com/office/powerpoint/2010/main" val="1797358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https://www.jslint.com/</a:t>
            </a:r>
            <a:endParaRPr lang="en-US" dirty="0"/>
          </a:p>
        </p:txBody>
      </p:sp>
      <p:sp>
        <p:nvSpPr>
          <p:cNvPr id="4" name="Slide Number Placeholder 3"/>
          <p:cNvSpPr>
            <a:spLocks noGrp="1"/>
          </p:cNvSpPr>
          <p:nvPr>
            <p:ph type="sldNum" sz="quarter" idx="10"/>
          </p:nvPr>
        </p:nvSpPr>
        <p:spPr/>
        <p:txBody>
          <a:bodyPr/>
          <a:lstStyle/>
          <a:p>
            <a:fld id="{1112285D-B62D-0345-9A0E-5D91D31CA9B6}" type="slidenum">
              <a:rPr lang="en-US" smtClean="0"/>
              <a:t>10</a:t>
            </a:fld>
            <a:endParaRPr lang="en-US"/>
          </a:p>
        </p:txBody>
      </p:sp>
    </p:spTree>
    <p:extLst>
      <p:ext uri="{BB962C8B-B14F-4D97-AF65-F5344CB8AC3E}">
        <p14:creationId xmlns:p14="http://schemas.microsoft.com/office/powerpoint/2010/main" val="2969210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https://eslint.org/docs/rules/</a:t>
            </a:r>
            <a:endParaRPr lang="en-US" dirty="0"/>
          </a:p>
        </p:txBody>
      </p:sp>
      <p:sp>
        <p:nvSpPr>
          <p:cNvPr id="4" name="Slide Number Placeholder 3"/>
          <p:cNvSpPr>
            <a:spLocks noGrp="1"/>
          </p:cNvSpPr>
          <p:nvPr>
            <p:ph type="sldNum" sz="quarter" idx="10"/>
          </p:nvPr>
        </p:nvSpPr>
        <p:spPr/>
        <p:txBody>
          <a:bodyPr/>
          <a:lstStyle/>
          <a:p>
            <a:fld id="{1112285D-B62D-0345-9A0E-5D91D31CA9B6}" type="slidenum">
              <a:rPr lang="en-US" smtClean="0"/>
              <a:t>12</a:t>
            </a:fld>
            <a:endParaRPr lang="en-US"/>
          </a:p>
        </p:txBody>
      </p:sp>
    </p:spTree>
    <p:extLst>
      <p:ext uri="{BB962C8B-B14F-4D97-AF65-F5344CB8AC3E}">
        <p14:creationId xmlns:p14="http://schemas.microsoft.com/office/powerpoint/2010/main" val="2884398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12285D-B62D-0345-9A0E-5D91D31CA9B6}" type="slidenum">
              <a:rPr lang="en-US" smtClean="0"/>
              <a:t>17</a:t>
            </a:fld>
            <a:endParaRPr lang="en-US"/>
          </a:p>
        </p:txBody>
      </p:sp>
    </p:spTree>
    <p:extLst>
      <p:ext uri="{BB962C8B-B14F-4D97-AF65-F5344CB8AC3E}">
        <p14:creationId xmlns:p14="http://schemas.microsoft.com/office/powerpoint/2010/main" val="3348807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https://developers.google.com/web/fundamentals/primers/modules</a:t>
            </a:r>
            <a:endParaRPr lang="en-US" dirty="0"/>
          </a:p>
        </p:txBody>
      </p:sp>
      <p:sp>
        <p:nvSpPr>
          <p:cNvPr id="4" name="Slide Number Placeholder 3"/>
          <p:cNvSpPr>
            <a:spLocks noGrp="1"/>
          </p:cNvSpPr>
          <p:nvPr>
            <p:ph type="sldNum" sz="quarter" idx="10"/>
          </p:nvPr>
        </p:nvSpPr>
        <p:spPr/>
        <p:txBody>
          <a:bodyPr/>
          <a:lstStyle/>
          <a:p>
            <a:fld id="{1112285D-B62D-0345-9A0E-5D91D31CA9B6}" type="slidenum">
              <a:rPr lang="en-US" smtClean="0"/>
              <a:t>20</a:t>
            </a:fld>
            <a:endParaRPr lang="en-US"/>
          </a:p>
        </p:txBody>
      </p:sp>
    </p:spTree>
    <p:extLst>
      <p:ext uri="{BB962C8B-B14F-4D97-AF65-F5344CB8AC3E}">
        <p14:creationId xmlns:p14="http://schemas.microsoft.com/office/powerpoint/2010/main" val="3098064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12285D-B62D-0345-9A0E-5D91D31CA9B6}" type="slidenum">
              <a:rPr lang="en-US" smtClean="0"/>
              <a:t>22</a:t>
            </a:fld>
            <a:endParaRPr lang="en-US"/>
          </a:p>
        </p:txBody>
      </p:sp>
    </p:spTree>
    <p:extLst>
      <p:ext uri="{BB962C8B-B14F-4D97-AF65-F5344CB8AC3E}">
        <p14:creationId xmlns:p14="http://schemas.microsoft.com/office/powerpoint/2010/main" val="597691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12285D-B62D-0345-9A0E-5D91D31CA9B6}" type="slidenum">
              <a:rPr lang="en-US" smtClean="0"/>
              <a:t>23</a:t>
            </a:fld>
            <a:endParaRPr lang="en-US"/>
          </a:p>
        </p:txBody>
      </p:sp>
    </p:spTree>
    <p:extLst>
      <p:ext uri="{BB962C8B-B14F-4D97-AF65-F5344CB8AC3E}">
        <p14:creationId xmlns:p14="http://schemas.microsoft.com/office/powerpoint/2010/main" val="388199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12285D-B62D-0345-9A0E-5D91D31CA9B6}" type="slidenum">
              <a:rPr lang="en-US" smtClean="0"/>
              <a:t>25</a:t>
            </a:fld>
            <a:endParaRPr lang="en-US"/>
          </a:p>
        </p:txBody>
      </p:sp>
    </p:spTree>
    <p:extLst>
      <p:ext uri="{BB962C8B-B14F-4D97-AF65-F5344CB8AC3E}">
        <p14:creationId xmlns:p14="http://schemas.microsoft.com/office/powerpoint/2010/main" val="2023952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Author Contact"/>
          <p:cNvSpPr>
            <a:spLocks noGrp="1"/>
          </p:cNvSpPr>
          <p:nvPr>
            <p:ph type="body" sz="quarter" idx="12" hasCustomPrompt="1"/>
          </p:nvPr>
        </p:nvSpPr>
        <p:spPr>
          <a:xfrm>
            <a:off x="2838075" y="5649116"/>
            <a:ext cx="6038989" cy="291159"/>
          </a:xfrm>
        </p:spPr>
        <p:txBody>
          <a:bodyPr anchor="ctr"/>
          <a:lstStyle>
            <a:lvl1pPr marL="0" indent="0" algn="l">
              <a:buFontTx/>
              <a:buNone/>
              <a:defRPr sz="1800" b="0" i="0" baseline="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t>
            </a:r>
            <a:r>
              <a:rPr lang="en-US" dirty="0" err="1"/>
              <a:t>authortwitter</a:t>
            </a:r>
            <a:r>
              <a:rPr lang="en-US" dirty="0"/>
              <a:t>   www.authorsite.com</a:t>
            </a:r>
          </a:p>
        </p:txBody>
      </p:sp>
      <p:sp>
        <p:nvSpPr>
          <p:cNvPr id="12" name="Author Title"/>
          <p:cNvSpPr>
            <a:spLocks noGrp="1"/>
          </p:cNvSpPr>
          <p:nvPr>
            <p:ph type="body" sz="quarter" idx="14" hasCustomPrompt="1"/>
          </p:nvPr>
        </p:nvSpPr>
        <p:spPr>
          <a:xfrm>
            <a:off x="2838075" y="5297609"/>
            <a:ext cx="6038989" cy="190400"/>
          </a:xfrm>
        </p:spPr>
        <p:txBody>
          <a:bodyPr anchor="ctr"/>
          <a:lstStyle>
            <a:lvl1pPr marL="0" indent="0" algn="l">
              <a:buFontTx/>
              <a:buNone/>
              <a:defRPr sz="1600" b="0" i="0" cap="all" baseline="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AUTHOR TITLE IN ALL CAPS  </a:t>
            </a:r>
          </a:p>
        </p:txBody>
      </p:sp>
      <p:sp>
        <p:nvSpPr>
          <p:cNvPr id="13" name="Author Name"/>
          <p:cNvSpPr>
            <a:spLocks noGrp="1"/>
          </p:cNvSpPr>
          <p:nvPr>
            <p:ph type="body" sz="quarter" idx="10" hasCustomPrompt="1"/>
          </p:nvPr>
        </p:nvSpPr>
        <p:spPr>
          <a:xfrm>
            <a:off x="2838075" y="4957764"/>
            <a:ext cx="3544396" cy="291159"/>
          </a:xfrm>
        </p:spPr>
        <p:txBody>
          <a:bodyPr anchor="ctr"/>
          <a:lstStyle>
            <a:lvl1pPr marL="0" indent="0" algn="l">
              <a:buFontTx/>
              <a:buNone/>
              <a:defRPr sz="2400" b="0" i="0" baseline="0">
                <a:solidFill>
                  <a:schemeClr val="accent1"/>
                </a:solidFill>
                <a:latin typeface="Gotham Medium" panose="02000604030000020004" pitchFamily="50" charset="0"/>
                <a:ea typeface="Gotham Medium" panose="02000604030000020004" pitchFamily="50" charset="0"/>
                <a:cs typeface="Gotham Medium" panose="02000604030000020004" pitchFamily="50" charset="0"/>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Author Name</a:t>
            </a:r>
          </a:p>
        </p:txBody>
      </p:sp>
      <p:sp>
        <p:nvSpPr>
          <p:cNvPr id="9" name="Picture Placeholder 2"/>
          <p:cNvSpPr>
            <a:spLocks noGrp="1"/>
          </p:cNvSpPr>
          <p:nvPr>
            <p:ph type="pic" sz="quarter" idx="15" hasCustomPrompt="1"/>
          </p:nvPr>
        </p:nvSpPr>
        <p:spPr>
          <a:xfrm>
            <a:off x="963976" y="4623383"/>
            <a:ext cx="1627632" cy="1627632"/>
          </a:xfrm>
          <a:prstGeom prst="ellipse">
            <a:avLst/>
          </a:prstGeom>
          <a:noFill/>
          <a:ln>
            <a:solidFill>
              <a:srgbClr val="F8F8F8"/>
            </a:solidFill>
          </a:ln>
        </p:spPr>
        <p:txBody>
          <a:bodyPr anchor="ctr"/>
          <a:lstStyle>
            <a:lvl1pPr algn="ctr">
              <a:defRPr sz="2000" b="0" i="0">
                <a:latin typeface="Gotham Book" panose="02000604040000020004" pitchFamily="50" charset="0"/>
                <a:ea typeface="Gotham Book" panose="02000604040000020004" pitchFamily="50" charset="0"/>
                <a:cs typeface="Gotham Book" panose="02000604040000020004" pitchFamily="50" charset="0"/>
              </a:defRPr>
            </a:lvl1pPr>
          </a:lstStyle>
          <a:p>
            <a:r>
              <a:rPr lang="en-US" dirty="0"/>
              <a:t>Click to add author photo</a:t>
            </a:r>
          </a:p>
        </p:txBody>
      </p:sp>
      <p:sp>
        <p:nvSpPr>
          <p:cNvPr id="8" name="Subtitle"/>
          <p:cNvSpPr>
            <a:spLocks noGrp="1"/>
          </p:cNvSpPr>
          <p:nvPr>
            <p:ph type="body" sz="quarter" idx="13" hasCustomPrompt="1"/>
          </p:nvPr>
        </p:nvSpPr>
        <p:spPr>
          <a:xfrm>
            <a:off x="963976" y="3293590"/>
            <a:ext cx="10516334" cy="1006258"/>
          </a:xfrm>
        </p:spPr>
        <p:txBody>
          <a:bodyPr/>
          <a:lstStyle>
            <a:lvl1pPr marL="0" indent="0">
              <a:buNone/>
              <a:defRPr sz="2800" b="0" i="0" cap="all" baseline="0">
                <a:solidFill>
                  <a:schemeClr val="bg2">
                    <a:lumMod val="1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pPr lvl="0"/>
            <a:r>
              <a:rPr lang="en-US" dirty="0"/>
              <a:t>MODULE ONE TITLE IN ALL CAPS</a:t>
            </a:r>
          </a:p>
        </p:txBody>
      </p:sp>
      <p:cxnSp>
        <p:nvCxnSpPr>
          <p:cNvPr id="14" name="Straight Connector 13"/>
          <p:cNvCxnSpPr/>
          <p:nvPr userDrawn="1"/>
        </p:nvCxnSpPr>
        <p:spPr>
          <a:xfrm>
            <a:off x="711695" y="2996630"/>
            <a:ext cx="10768615" cy="0"/>
          </a:xfrm>
          <a:prstGeom prst="line">
            <a:avLst/>
          </a:prstGeom>
          <a:ln w="38100">
            <a:gradFill>
              <a:gsLst>
                <a:gs pos="0">
                  <a:schemeClr val="accent1"/>
                </a:gs>
                <a:gs pos="100000">
                  <a:srgbClr val="EC0D7D"/>
                </a:gs>
              </a:gsLst>
              <a:lin ang="4800000" scaled="0"/>
            </a:gra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1" name="Title 10"/>
          <p:cNvSpPr>
            <a:spLocks noGrp="1"/>
          </p:cNvSpPr>
          <p:nvPr>
            <p:ph type="title" hasCustomPrompt="1"/>
          </p:nvPr>
        </p:nvSpPr>
        <p:spPr>
          <a:xfrm>
            <a:off x="964084" y="394774"/>
            <a:ext cx="10516226" cy="2381119"/>
          </a:xfrm>
        </p:spPr>
        <p:txBody>
          <a:bodyPr anchor="b"/>
          <a:lstStyle>
            <a:lvl1pPr algn="l">
              <a:defRPr sz="4499" b="0" i="0" spc="-112" baseline="0">
                <a:solidFill>
                  <a:schemeClr val="bg2">
                    <a:lumMod val="1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r>
              <a:rPr lang="en-US" dirty="0"/>
              <a:t>Course/Module Title in </a:t>
            </a:r>
            <a:r>
              <a:rPr lang="en-US" dirty="0" err="1"/>
              <a:t>Titlecase</a:t>
            </a:r>
            <a:endParaRPr lang="en-US" dirty="0"/>
          </a:p>
        </p:txBody>
      </p:sp>
    </p:spTree>
    <p:extLst>
      <p:ext uri="{BB962C8B-B14F-4D97-AF65-F5344CB8AC3E}">
        <p14:creationId xmlns:p14="http://schemas.microsoft.com/office/powerpoint/2010/main" val="2280363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Three Image Chunking">
    <p:spTree>
      <p:nvGrpSpPr>
        <p:cNvPr id="1" name=""/>
        <p:cNvGrpSpPr/>
        <p:nvPr/>
      </p:nvGrpSpPr>
      <p:grpSpPr>
        <a:xfrm>
          <a:off x="0" y="0"/>
          <a:ext cx="0" cy="0"/>
          <a:chOff x="0" y="0"/>
          <a:chExt cx="0" cy="0"/>
        </a:xfrm>
      </p:grpSpPr>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dirty="0"/>
              <a:t>Click to Add Slide Title in </a:t>
            </a:r>
            <a:r>
              <a:rPr lang="en-US" dirty="0" err="1"/>
              <a:t>Titlecase</a:t>
            </a:r>
            <a:endParaRPr lang="en-US" dirty="0"/>
          </a:p>
        </p:txBody>
      </p:sp>
      <p:sp>
        <p:nvSpPr>
          <p:cNvPr id="11" name="Rectangle 10"/>
          <p:cNvSpPr/>
          <p:nvPr userDrawn="1"/>
        </p:nvSpPr>
        <p:spPr>
          <a:xfrm>
            <a:off x="0" y="1828799"/>
            <a:ext cx="1941427" cy="12520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12" name="Rectangle 11"/>
          <p:cNvSpPr/>
          <p:nvPr userDrawn="1"/>
        </p:nvSpPr>
        <p:spPr>
          <a:xfrm>
            <a:off x="1" y="1828799"/>
            <a:ext cx="1862254" cy="1252043"/>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13" name="Content Placeholder 11"/>
          <p:cNvSpPr>
            <a:spLocks noGrp="1"/>
          </p:cNvSpPr>
          <p:nvPr>
            <p:ph sz="quarter" idx="12" hasCustomPrompt="1"/>
          </p:nvPr>
        </p:nvSpPr>
        <p:spPr>
          <a:xfrm>
            <a:off x="716872" y="1980410"/>
            <a:ext cx="883328" cy="859114"/>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14" name="Text Placeholder 3"/>
          <p:cNvSpPr>
            <a:spLocks noGrp="1"/>
          </p:cNvSpPr>
          <p:nvPr>
            <p:ph type="body" sz="quarter" idx="15" hasCustomPrompt="1"/>
          </p:nvPr>
        </p:nvSpPr>
        <p:spPr>
          <a:xfrm>
            <a:off x="2221399" y="1828799"/>
            <a:ext cx="9264090"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5" name="Rectangle 14"/>
          <p:cNvSpPr/>
          <p:nvPr userDrawn="1"/>
        </p:nvSpPr>
        <p:spPr>
          <a:xfrm>
            <a:off x="0" y="3258097"/>
            <a:ext cx="1941427" cy="12520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17" name="Rectangle 16"/>
          <p:cNvSpPr/>
          <p:nvPr userDrawn="1"/>
        </p:nvSpPr>
        <p:spPr>
          <a:xfrm>
            <a:off x="1" y="3258097"/>
            <a:ext cx="1862254" cy="1252043"/>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18" name="Content Placeholder 11"/>
          <p:cNvSpPr>
            <a:spLocks noGrp="1"/>
          </p:cNvSpPr>
          <p:nvPr>
            <p:ph sz="quarter" idx="16" hasCustomPrompt="1"/>
          </p:nvPr>
        </p:nvSpPr>
        <p:spPr>
          <a:xfrm>
            <a:off x="716872" y="3409708"/>
            <a:ext cx="883328" cy="859114"/>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19" name="Text Placeholder 3"/>
          <p:cNvSpPr>
            <a:spLocks noGrp="1"/>
          </p:cNvSpPr>
          <p:nvPr>
            <p:ph type="body" sz="quarter" idx="17" hasCustomPrompt="1"/>
          </p:nvPr>
        </p:nvSpPr>
        <p:spPr>
          <a:xfrm>
            <a:off x="2221399" y="3258097"/>
            <a:ext cx="9264090"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20" name="Rectangle 19"/>
          <p:cNvSpPr/>
          <p:nvPr userDrawn="1"/>
        </p:nvSpPr>
        <p:spPr>
          <a:xfrm>
            <a:off x="0" y="4687395"/>
            <a:ext cx="1941427" cy="12520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21" name="Rectangle 20"/>
          <p:cNvSpPr/>
          <p:nvPr userDrawn="1"/>
        </p:nvSpPr>
        <p:spPr>
          <a:xfrm>
            <a:off x="1" y="4687395"/>
            <a:ext cx="1862254" cy="1252043"/>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22" name="Content Placeholder 11"/>
          <p:cNvSpPr>
            <a:spLocks noGrp="1"/>
          </p:cNvSpPr>
          <p:nvPr>
            <p:ph sz="quarter" idx="18" hasCustomPrompt="1"/>
          </p:nvPr>
        </p:nvSpPr>
        <p:spPr>
          <a:xfrm>
            <a:off x="716872" y="4839006"/>
            <a:ext cx="883328" cy="859114"/>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23" name="Text Placeholder 3"/>
          <p:cNvSpPr>
            <a:spLocks noGrp="1"/>
          </p:cNvSpPr>
          <p:nvPr>
            <p:ph type="body" sz="quarter" idx="19" hasCustomPrompt="1"/>
          </p:nvPr>
        </p:nvSpPr>
        <p:spPr>
          <a:xfrm>
            <a:off x="2221399" y="4687395"/>
            <a:ext cx="9264090" cy="1252043"/>
          </a:xfrm>
        </p:spPr>
        <p:txBody>
          <a:bodyPr lIns="182880" tIns="0" rIns="182880" bIns="0" anchor="ctr"/>
          <a:lstStyle>
            <a:lvl1pPr marL="0" indent="0" algn="l">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Tree>
    <p:extLst>
      <p:ext uri="{BB962C8B-B14F-4D97-AF65-F5344CB8AC3E}">
        <p14:creationId xmlns:p14="http://schemas.microsoft.com/office/powerpoint/2010/main" val="122772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0-#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fade">
                                      <p:cBhvr>
                                        <p:cTn id="16" dur="350"/>
                                        <p:tgtEl>
                                          <p:spTgt spid="13">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fade">
                                      <p:cBhvr>
                                        <p:cTn id="19" dur="500"/>
                                        <p:tgtEl>
                                          <p:spTgt spid="1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accel="50000" decel="5000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0-#ppt_w/2"/>
                                          </p:val>
                                        </p:tav>
                                        <p:tav tm="100000">
                                          <p:val>
                                            <p:strVal val="#ppt_x"/>
                                          </p:val>
                                        </p:tav>
                                      </p:tavLst>
                                    </p:anim>
                                    <p:anim calcmode="lin" valueType="num">
                                      <p:cBhvr additive="base">
                                        <p:cTn id="25" dur="500" fill="hold"/>
                                        <p:tgtEl>
                                          <p:spTgt spid="15"/>
                                        </p:tgtEl>
                                        <p:attrNameLst>
                                          <p:attrName>ppt_y</p:attrName>
                                        </p:attrNameLst>
                                      </p:cBhvr>
                                      <p:tavLst>
                                        <p:tav tm="0">
                                          <p:val>
                                            <p:strVal val="#ppt_y"/>
                                          </p:val>
                                        </p:tav>
                                        <p:tav tm="100000">
                                          <p:val>
                                            <p:strVal val="#ppt_y"/>
                                          </p:val>
                                        </p:tav>
                                      </p:tavLst>
                                    </p:anim>
                                  </p:childTnLst>
                                </p:cTn>
                              </p:par>
                              <p:par>
                                <p:cTn id="26" presetID="2" presetClass="entr" presetSubtype="8" accel="50000" decel="5000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750" fill="hold"/>
                                        <p:tgtEl>
                                          <p:spTgt spid="17"/>
                                        </p:tgtEl>
                                        <p:attrNameLst>
                                          <p:attrName>ppt_x</p:attrName>
                                        </p:attrNameLst>
                                      </p:cBhvr>
                                      <p:tavLst>
                                        <p:tav tm="0">
                                          <p:val>
                                            <p:strVal val="0-#ppt_w/2"/>
                                          </p:val>
                                        </p:tav>
                                        <p:tav tm="100000">
                                          <p:val>
                                            <p:strVal val="#ppt_x"/>
                                          </p:val>
                                        </p:tav>
                                      </p:tavLst>
                                    </p:anim>
                                    <p:anim calcmode="lin" valueType="num">
                                      <p:cBhvr additive="base">
                                        <p:cTn id="29" dur="750" fill="hold"/>
                                        <p:tgtEl>
                                          <p:spTgt spid="17"/>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350"/>
                                        <p:tgtEl>
                                          <p:spTgt spid="18">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xEl>
                                              <p:pRg st="0" end="0"/>
                                            </p:txEl>
                                          </p:spTgt>
                                        </p:tgtEl>
                                        <p:attrNameLst>
                                          <p:attrName>style.visibility</p:attrName>
                                        </p:attrNameLst>
                                      </p:cBhvr>
                                      <p:to>
                                        <p:strVal val="visible"/>
                                      </p:to>
                                    </p:set>
                                    <p:animEffect transition="in" filter="fade">
                                      <p:cBhvr>
                                        <p:cTn id="36" dur="500"/>
                                        <p:tgtEl>
                                          <p:spTgt spid="19">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accel="50000" decel="5000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0-#ppt_w/2"/>
                                          </p:val>
                                        </p:tav>
                                        <p:tav tm="100000">
                                          <p:val>
                                            <p:strVal val="#ppt_x"/>
                                          </p:val>
                                        </p:tav>
                                      </p:tavLst>
                                    </p:anim>
                                    <p:anim calcmode="lin" valueType="num">
                                      <p:cBhvr additive="base">
                                        <p:cTn id="42" dur="500" fill="hold"/>
                                        <p:tgtEl>
                                          <p:spTgt spid="20"/>
                                        </p:tgtEl>
                                        <p:attrNameLst>
                                          <p:attrName>ppt_y</p:attrName>
                                        </p:attrNameLst>
                                      </p:cBhvr>
                                      <p:tavLst>
                                        <p:tav tm="0">
                                          <p:val>
                                            <p:strVal val="#ppt_y"/>
                                          </p:val>
                                        </p:tav>
                                        <p:tav tm="100000">
                                          <p:val>
                                            <p:strVal val="#ppt_y"/>
                                          </p:val>
                                        </p:tav>
                                      </p:tavLst>
                                    </p:anim>
                                  </p:childTnLst>
                                </p:cTn>
                              </p:par>
                              <p:par>
                                <p:cTn id="43" presetID="2" presetClass="entr" presetSubtype="8" accel="50000" decel="5000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750" fill="hold"/>
                                        <p:tgtEl>
                                          <p:spTgt spid="21"/>
                                        </p:tgtEl>
                                        <p:attrNameLst>
                                          <p:attrName>ppt_x</p:attrName>
                                        </p:attrNameLst>
                                      </p:cBhvr>
                                      <p:tavLst>
                                        <p:tav tm="0">
                                          <p:val>
                                            <p:strVal val="0-#ppt_w/2"/>
                                          </p:val>
                                        </p:tav>
                                        <p:tav tm="100000">
                                          <p:val>
                                            <p:strVal val="#ppt_x"/>
                                          </p:val>
                                        </p:tav>
                                      </p:tavLst>
                                    </p:anim>
                                    <p:anim calcmode="lin" valueType="num">
                                      <p:cBhvr additive="base">
                                        <p:cTn id="46" dur="750" fill="hold"/>
                                        <p:tgtEl>
                                          <p:spTgt spid="21"/>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2">
                                            <p:txEl>
                                              <p:pRg st="0" end="0"/>
                                            </p:txEl>
                                          </p:spTgt>
                                        </p:tgtEl>
                                        <p:attrNameLst>
                                          <p:attrName>style.visibility</p:attrName>
                                        </p:attrNameLst>
                                      </p:cBhvr>
                                      <p:to>
                                        <p:strVal val="visible"/>
                                      </p:to>
                                    </p:set>
                                    <p:animEffect transition="in" filter="fade">
                                      <p:cBhvr>
                                        <p:cTn id="50" dur="350"/>
                                        <p:tgtEl>
                                          <p:spTgt spid="22">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350"/>
                        <p:tgtEl>
                          <p:spTgt spid="13"/>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7" grpId="0" animBg="1"/>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35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P spid="21" grpId="0" animBg="1"/>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35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Text Chunking">
    <p:spTree>
      <p:nvGrpSpPr>
        <p:cNvPr id="1" name=""/>
        <p:cNvGrpSpPr/>
        <p:nvPr/>
      </p:nvGrpSpPr>
      <p:grpSpPr>
        <a:xfrm>
          <a:off x="0" y="0"/>
          <a:ext cx="0" cy="0"/>
          <a:chOff x="0" y="0"/>
          <a:chExt cx="0" cy="0"/>
        </a:xfrm>
      </p:grpSpPr>
      <p:sp>
        <p:nvSpPr>
          <p:cNvPr id="21" name="Content Placeholder 10"/>
          <p:cNvSpPr>
            <a:spLocks noGrp="1"/>
          </p:cNvSpPr>
          <p:nvPr>
            <p:ph sz="quarter" idx="11" hasCustomPrompt="1"/>
          </p:nvPr>
        </p:nvSpPr>
        <p:spPr>
          <a:xfrm>
            <a:off x="6217330" y="2182985"/>
            <a:ext cx="5257800" cy="3488267"/>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9" name="Content Placeholder 10"/>
          <p:cNvSpPr>
            <a:spLocks noGrp="1"/>
          </p:cNvSpPr>
          <p:nvPr>
            <p:ph sz="quarter" idx="10" hasCustomPrompt="1"/>
          </p:nvPr>
        </p:nvSpPr>
        <p:spPr>
          <a:xfrm>
            <a:off x="706515" y="2182985"/>
            <a:ext cx="5257800" cy="3488267"/>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7"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2145390243"/>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Text Chunking">
    <p:spTree>
      <p:nvGrpSpPr>
        <p:cNvPr id="1" name=""/>
        <p:cNvGrpSpPr/>
        <p:nvPr/>
      </p:nvGrpSpPr>
      <p:grpSpPr>
        <a:xfrm>
          <a:off x="0" y="0"/>
          <a:ext cx="0" cy="0"/>
          <a:chOff x="0" y="0"/>
          <a:chExt cx="0" cy="0"/>
        </a:xfrm>
      </p:grpSpPr>
      <p:sp>
        <p:nvSpPr>
          <p:cNvPr id="20" name="Content Placeholder 10"/>
          <p:cNvSpPr>
            <a:spLocks noGrp="1"/>
          </p:cNvSpPr>
          <p:nvPr>
            <p:ph sz="quarter" idx="12" hasCustomPrompt="1"/>
          </p:nvPr>
        </p:nvSpPr>
        <p:spPr>
          <a:xfrm>
            <a:off x="8051306" y="2178583"/>
            <a:ext cx="3429000" cy="3496733"/>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7" name="Content Placeholder 10"/>
          <p:cNvSpPr>
            <a:spLocks noGrp="1"/>
          </p:cNvSpPr>
          <p:nvPr>
            <p:ph sz="quarter" idx="11" hasCustomPrompt="1"/>
          </p:nvPr>
        </p:nvSpPr>
        <p:spPr>
          <a:xfrm>
            <a:off x="4376320" y="2178583"/>
            <a:ext cx="3429000" cy="3496733"/>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9" name="Content Placeholder 10"/>
          <p:cNvSpPr>
            <a:spLocks noGrp="1"/>
          </p:cNvSpPr>
          <p:nvPr>
            <p:ph sz="quarter" idx="10" hasCustomPrompt="1"/>
          </p:nvPr>
        </p:nvSpPr>
        <p:spPr>
          <a:xfrm>
            <a:off x="701335" y="2178583"/>
            <a:ext cx="3429000" cy="3496733"/>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9"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2706999072"/>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ur Text Chunking">
    <p:spTree>
      <p:nvGrpSpPr>
        <p:cNvPr id="1" name=""/>
        <p:cNvGrpSpPr/>
        <p:nvPr/>
      </p:nvGrpSpPr>
      <p:grpSpPr>
        <a:xfrm>
          <a:off x="0" y="0"/>
          <a:ext cx="0" cy="0"/>
          <a:chOff x="0" y="0"/>
          <a:chExt cx="0" cy="0"/>
        </a:xfrm>
      </p:grpSpPr>
      <p:sp>
        <p:nvSpPr>
          <p:cNvPr id="18" name="Content Placeholder 10"/>
          <p:cNvSpPr>
            <a:spLocks noGrp="1"/>
          </p:cNvSpPr>
          <p:nvPr>
            <p:ph sz="quarter" idx="15" hasCustomPrompt="1"/>
          </p:nvPr>
        </p:nvSpPr>
        <p:spPr>
          <a:xfrm>
            <a:off x="6217330" y="4088336"/>
            <a:ext cx="5257800" cy="1618875"/>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7" name="Content Placeholder 10"/>
          <p:cNvSpPr>
            <a:spLocks noGrp="1"/>
          </p:cNvSpPr>
          <p:nvPr>
            <p:ph sz="quarter" idx="14" hasCustomPrompt="1"/>
          </p:nvPr>
        </p:nvSpPr>
        <p:spPr>
          <a:xfrm>
            <a:off x="701336" y="4088336"/>
            <a:ext cx="5257800" cy="1618875"/>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8" name="Content Placeholder 10"/>
          <p:cNvSpPr>
            <a:spLocks noGrp="1"/>
          </p:cNvSpPr>
          <p:nvPr>
            <p:ph sz="quarter" idx="13" hasCustomPrompt="1"/>
          </p:nvPr>
        </p:nvSpPr>
        <p:spPr>
          <a:xfrm>
            <a:off x="6217330" y="2193544"/>
            <a:ext cx="5257800" cy="1618875"/>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7" name="Content Placeholder 10"/>
          <p:cNvSpPr>
            <a:spLocks noGrp="1"/>
          </p:cNvSpPr>
          <p:nvPr>
            <p:ph sz="quarter" idx="12" hasCustomPrompt="1"/>
          </p:nvPr>
        </p:nvSpPr>
        <p:spPr>
          <a:xfrm>
            <a:off x="701336" y="2193544"/>
            <a:ext cx="5257800" cy="1618875"/>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1"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2414537550"/>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ve Text Chunking">
    <p:spTree>
      <p:nvGrpSpPr>
        <p:cNvPr id="1" name=""/>
        <p:cNvGrpSpPr/>
        <p:nvPr/>
      </p:nvGrpSpPr>
      <p:grpSpPr>
        <a:xfrm>
          <a:off x="0" y="0"/>
          <a:ext cx="0" cy="0"/>
          <a:chOff x="0" y="0"/>
          <a:chExt cx="0" cy="0"/>
        </a:xfrm>
      </p:grpSpPr>
      <p:sp>
        <p:nvSpPr>
          <p:cNvPr id="9" name="Content Placeholder 10"/>
          <p:cNvSpPr>
            <a:spLocks noGrp="1"/>
          </p:cNvSpPr>
          <p:nvPr>
            <p:ph sz="quarter" idx="17" hasCustomPrompt="1"/>
          </p:nvPr>
        </p:nvSpPr>
        <p:spPr>
          <a:xfrm>
            <a:off x="6230520" y="4052679"/>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8" name="Content Placeholder 10"/>
          <p:cNvSpPr>
            <a:spLocks noGrp="1"/>
          </p:cNvSpPr>
          <p:nvPr>
            <p:ph sz="quarter" idx="16" hasCustomPrompt="1"/>
          </p:nvPr>
        </p:nvSpPr>
        <p:spPr>
          <a:xfrm>
            <a:off x="2555535" y="4052679"/>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20" name="Content Placeholder 10"/>
          <p:cNvSpPr>
            <a:spLocks noGrp="1"/>
          </p:cNvSpPr>
          <p:nvPr>
            <p:ph sz="quarter" idx="12" hasCustomPrompt="1"/>
          </p:nvPr>
        </p:nvSpPr>
        <p:spPr>
          <a:xfrm>
            <a:off x="8051306" y="217424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7" name="Content Placeholder 10"/>
          <p:cNvSpPr>
            <a:spLocks noGrp="1"/>
          </p:cNvSpPr>
          <p:nvPr>
            <p:ph sz="quarter" idx="11" hasCustomPrompt="1"/>
          </p:nvPr>
        </p:nvSpPr>
        <p:spPr>
          <a:xfrm>
            <a:off x="4376320" y="217424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9" name="Content Placeholder 10"/>
          <p:cNvSpPr>
            <a:spLocks noGrp="1"/>
          </p:cNvSpPr>
          <p:nvPr>
            <p:ph sz="quarter" idx="10" hasCustomPrompt="1"/>
          </p:nvPr>
        </p:nvSpPr>
        <p:spPr>
          <a:xfrm>
            <a:off x="706518" y="217424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1"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240125962"/>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x Text Chunking">
    <p:spTree>
      <p:nvGrpSpPr>
        <p:cNvPr id="1" name=""/>
        <p:cNvGrpSpPr/>
        <p:nvPr/>
      </p:nvGrpSpPr>
      <p:grpSpPr>
        <a:xfrm>
          <a:off x="0" y="0"/>
          <a:ext cx="0" cy="0"/>
          <a:chOff x="0" y="0"/>
          <a:chExt cx="0" cy="0"/>
        </a:xfrm>
      </p:grpSpPr>
      <p:sp>
        <p:nvSpPr>
          <p:cNvPr id="10" name="Content Placeholder 10"/>
          <p:cNvSpPr>
            <a:spLocks noGrp="1"/>
          </p:cNvSpPr>
          <p:nvPr>
            <p:ph sz="quarter" idx="18" hasCustomPrompt="1"/>
          </p:nvPr>
        </p:nvSpPr>
        <p:spPr>
          <a:xfrm>
            <a:off x="8051306" y="4042519"/>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9" name="Content Placeholder 10"/>
          <p:cNvSpPr>
            <a:spLocks noGrp="1"/>
          </p:cNvSpPr>
          <p:nvPr>
            <p:ph sz="quarter" idx="17" hasCustomPrompt="1"/>
          </p:nvPr>
        </p:nvSpPr>
        <p:spPr>
          <a:xfrm>
            <a:off x="4376320" y="4042519"/>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8" name="Content Placeholder 10"/>
          <p:cNvSpPr>
            <a:spLocks noGrp="1"/>
          </p:cNvSpPr>
          <p:nvPr>
            <p:ph sz="quarter" idx="16" hasCustomPrompt="1"/>
          </p:nvPr>
        </p:nvSpPr>
        <p:spPr>
          <a:xfrm>
            <a:off x="701335" y="4042519"/>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20" name="Content Placeholder 10"/>
          <p:cNvSpPr>
            <a:spLocks noGrp="1"/>
          </p:cNvSpPr>
          <p:nvPr>
            <p:ph sz="quarter" idx="12" hasCustomPrompt="1"/>
          </p:nvPr>
        </p:nvSpPr>
        <p:spPr>
          <a:xfrm>
            <a:off x="8051306" y="216408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7" name="Content Placeholder 10"/>
          <p:cNvSpPr>
            <a:spLocks noGrp="1"/>
          </p:cNvSpPr>
          <p:nvPr>
            <p:ph sz="quarter" idx="11" hasCustomPrompt="1"/>
          </p:nvPr>
        </p:nvSpPr>
        <p:spPr>
          <a:xfrm>
            <a:off x="4376320" y="216408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9" name="Content Placeholder 10"/>
          <p:cNvSpPr>
            <a:spLocks noGrp="1"/>
          </p:cNvSpPr>
          <p:nvPr>
            <p:ph sz="quarter" idx="10" hasCustomPrompt="1"/>
          </p:nvPr>
        </p:nvSpPr>
        <p:spPr>
          <a:xfrm>
            <a:off x="701335" y="2164080"/>
            <a:ext cx="3429000" cy="1643694"/>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1"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780600363"/>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Top (Dark)">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1"/>
            <a:ext cx="12192000" cy="3888257"/>
          </a:xfrm>
          <a:prstGeom prst="rect">
            <a:avLst/>
          </a:prstGeom>
          <a:solidFill>
            <a:schemeClr val="tx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latin typeface="Gotham Medium" panose="02000604030000020004" pitchFamily="50" charset="0"/>
            </a:endParaRPr>
          </a:p>
        </p:txBody>
      </p:sp>
      <p:sp>
        <p:nvSpPr>
          <p:cNvPr id="7" name="Text Placeholder 6"/>
          <p:cNvSpPr>
            <a:spLocks noGrp="1"/>
          </p:cNvSpPr>
          <p:nvPr>
            <p:ph type="body" sz="quarter" idx="10" hasCustomPrompt="1"/>
          </p:nvPr>
        </p:nvSpPr>
        <p:spPr>
          <a:xfrm>
            <a:off x="705145" y="560173"/>
            <a:ext cx="10778972" cy="3039761"/>
          </a:xfrm>
        </p:spPr>
        <p:txBody>
          <a:bodyPr anchor="b"/>
          <a:lstStyle>
            <a:lvl1pPr marL="0" indent="0">
              <a:buNone/>
              <a:defRPr sz="24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Click to add code</a:t>
            </a:r>
          </a:p>
        </p:txBody>
      </p:sp>
      <p:sp>
        <p:nvSpPr>
          <p:cNvPr id="8" name="Title 1"/>
          <p:cNvSpPr>
            <a:spLocks noGrp="1"/>
          </p:cNvSpPr>
          <p:nvPr>
            <p:ph type="title" hasCustomPrompt="1"/>
          </p:nvPr>
        </p:nvSpPr>
        <p:spPr>
          <a:xfrm>
            <a:off x="701336" y="4094207"/>
            <a:ext cx="10778971" cy="437131"/>
          </a:xfrm>
        </p:spPr>
        <p:txBody>
          <a:bodyPr/>
          <a:lstStyle>
            <a:lvl1pPr algn="l">
              <a:defRPr>
                <a:latin typeface="+mj-lt"/>
              </a:defRPr>
            </a:lvl1pPr>
          </a:lstStyle>
          <a:p>
            <a:r>
              <a:rPr lang="en-US" dirty="0"/>
              <a:t>Click to Add Slide Title in </a:t>
            </a:r>
            <a:r>
              <a:rPr lang="en-US" dirty="0" err="1"/>
              <a:t>Titlecase</a:t>
            </a:r>
            <a:endParaRPr lang="en-US" dirty="0"/>
          </a:p>
        </p:txBody>
      </p:sp>
      <p:sp>
        <p:nvSpPr>
          <p:cNvPr id="10" name="Content Placeholder 11"/>
          <p:cNvSpPr>
            <a:spLocks noGrp="1"/>
          </p:cNvSpPr>
          <p:nvPr>
            <p:ph sz="quarter" idx="12" hasCustomPrompt="1"/>
          </p:nvPr>
        </p:nvSpPr>
        <p:spPr>
          <a:xfrm>
            <a:off x="658474" y="4678531"/>
            <a:ext cx="10862473" cy="1894737"/>
          </a:xfrm>
        </p:spPr>
        <p:txBody>
          <a:bodyPr anchor="t"/>
          <a:lstStyle>
            <a:lvl1pPr marL="0" indent="0">
              <a:defRPr sz="2400" baseline="0">
                <a:latin typeface="+mn-lt"/>
              </a:defRPr>
            </a:lvl1pPr>
            <a:lvl2pPr>
              <a:defRPr sz="2400" b="0" i="0">
                <a:latin typeface="Gotham Book" panose="02000604040000020004" pitchFamily="50" charset="0"/>
                <a:ea typeface="Gotham Book" panose="02000604040000020004" pitchFamily="50" charset="0"/>
                <a:cs typeface="Gotham Book" panose="02000604040000020004" pitchFamily="50" charset="0"/>
              </a:defRPr>
            </a:lvl2pPr>
            <a:lvl3pPr>
              <a:defRPr sz="2400" b="0" i="0">
                <a:latin typeface="Gotham Book" panose="02000604040000020004" pitchFamily="50" charset="0"/>
                <a:ea typeface="Gotham Book" panose="02000604040000020004" pitchFamily="50" charset="0"/>
                <a:cs typeface="Gotham Book" panose="02000604040000020004" pitchFamily="50" charset="0"/>
              </a:defRPr>
            </a:lvl3pPr>
            <a:lvl4pPr>
              <a:defRPr sz="2400" b="0" i="0">
                <a:latin typeface="Gotham Book" panose="02000604040000020004" pitchFamily="50" charset="0"/>
                <a:ea typeface="Gotham Book" panose="02000604040000020004" pitchFamily="50" charset="0"/>
                <a:cs typeface="Gotham Book" panose="02000604040000020004" pitchFamily="50" charset="0"/>
              </a:defRPr>
            </a:lvl4pPr>
            <a:lvl5pPr>
              <a:defRPr sz="2400" b="0" i="0">
                <a:latin typeface="+mn-lt"/>
                <a:ea typeface="Gotham Light" pitchFamily="50" charset="0"/>
                <a:cs typeface="Gotham Light" pitchFamily="50"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4134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Top (Light)">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701335" y="560173"/>
            <a:ext cx="10778972" cy="3031789"/>
          </a:xfrm>
        </p:spPr>
        <p:txBody>
          <a:bodyPr anchor="b"/>
          <a:lstStyle>
            <a:lvl1pPr marL="0" indent="0">
              <a:buNone/>
              <a:defRPr sz="2400" baseline="0">
                <a:solidFill>
                  <a:schemeClr val="tx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Click to add code</a:t>
            </a:r>
          </a:p>
        </p:txBody>
      </p:sp>
      <p:cxnSp>
        <p:nvCxnSpPr>
          <p:cNvPr id="9" name="Straight Connector 8"/>
          <p:cNvCxnSpPr/>
          <p:nvPr userDrawn="1"/>
        </p:nvCxnSpPr>
        <p:spPr>
          <a:xfrm flipH="1">
            <a:off x="362465" y="3845145"/>
            <a:ext cx="11318789" cy="4118"/>
          </a:xfrm>
          <a:prstGeom prst="line">
            <a:avLst/>
          </a:prstGeom>
          <a:ln>
            <a:solidFill>
              <a:schemeClr val="bg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title" hasCustomPrompt="1"/>
          </p:nvPr>
        </p:nvSpPr>
        <p:spPr>
          <a:xfrm>
            <a:off x="701336" y="4094207"/>
            <a:ext cx="10778971" cy="437131"/>
          </a:xfrm>
        </p:spPr>
        <p:txBody>
          <a:bodyPr/>
          <a:lstStyle>
            <a:lvl1pPr algn="l">
              <a:defRPr>
                <a:latin typeface="+mj-lt"/>
              </a:defRPr>
            </a:lvl1pPr>
          </a:lstStyle>
          <a:p>
            <a:r>
              <a:rPr lang="en-US" dirty="0"/>
              <a:t>Click to Add Slide Title in </a:t>
            </a:r>
            <a:r>
              <a:rPr lang="en-US" dirty="0" err="1"/>
              <a:t>Titlecase</a:t>
            </a:r>
            <a:endParaRPr lang="en-US" dirty="0"/>
          </a:p>
        </p:txBody>
      </p:sp>
      <p:sp>
        <p:nvSpPr>
          <p:cNvPr id="15" name="Content Placeholder 11"/>
          <p:cNvSpPr>
            <a:spLocks noGrp="1"/>
          </p:cNvSpPr>
          <p:nvPr>
            <p:ph sz="quarter" idx="12" hasCustomPrompt="1"/>
          </p:nvPr>
        </p:nvSpPr>
        <p:spPr>
          <a:xfrm>
            <a:off x="658474" y="4678531"/>
            <a:ext cx="10862473" cy="1894737"/>
          </a:xfrm>
        </p:spPr>
        <p:txBody>
          <a:bodyPr anchor="t"/>
          <a:lstStyle>
            <a:lvl1pPr marL="0" indent="0">
              <a:defRPr sz="2400" baseline="0">
                <a:latin typeface="+mn-lt"/>
              </a:defRPr>
            </a:lvl1pPr>
            <a:lvl2pPr>
              <a:defRPr sz="2400" b="0" i="0">
                <a:latin typeface="Gotham Book" panose="02000604040000020004" pitchFamily="50" charset="0"/>
                <a:ea typeface="Gotham Book" panose="02000604040000020004" pitchFamily="50" charset="0"/>
                <a:cs typeface="Gotham Book" panose="02000604040000020004" pitchFamily="50" charset="0"/>
              </a:defRPr>
            </a:lvl2pPr>
            <a:lvl3pPr>
              <a:defRPr sz="2400" b="0" i="0">
                <a:latin typeface="Gotham Book" panose="02000604040000020004" pitchFamily="50" charset="0"/>
                <a:ea typeface="Gotham Book" panose="02000604040000020004" pitchFamily="50" charset="0"/>
                <a:cs typeface="Gotham Book" panose="02000604040000020004" pitchFamily="50" charset="0"/>
              </a:defRPr>
            </a:lvl3pPr>
            <a:lvl4pPr>
              <a:defRPr sz="2400" b="0" i="0">
                <a:latin typeface="Gotham Book" panose="02000604040000020004" pitchFamily="50" charset="0"/>
                <a:ea typeface="Gotham Book" panose="02000604040000020004" pitchFamily="50" charset="0"/>
                <a:cs typeface="Gotham Book" panose="02000604040000020004" pitchFamily="50" charset="0"/>
              </a:defRPr>
            </a:lvl4pPr>
            <a:lvl5pPr>
              <a:defRPr sz="2400" b="0" i="0">
                <a:latin typeface="+mn-lt"/>
                <a:ea typeface="Gotham Light" pitchFamily="50" charset="0"/>
                <a:cs typeface="Gotham Light" pitchFamily="50"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79423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Dark">
    <p:bg>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701335" y="1403173"/>
            <a:ext cx="10778972" cy="4971203"/>
          </a:xfrm>
        </p:spPr>
        <p:txBody>
          <a:bodyPr anchor="ctr"/>
          <a:lstStyle>
            <a:lvl1pPr marL="0" indent="0">
              <a:buNone/>
              <a:defRPr sz="2400" baseline="0">
                <a:solidFill>
                  <a:schemeClr val="bg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Click to add code</a:t>
            </a:r>
          </a:p>
        </p:txBody>
      </p:sp>
      <p:sp>
        <p:nvSpPr>
          <p:cNvPr id="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solidFill>
                  <a:schemeClr val="bg1"/>
                </a:solidFill>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11801661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Light">
    <p:bg>
      <p:bgPr>
        <a:solidFill>
          <a:schemeClr val="bg2"/>
        </a:solidFill>
        <a:effectLst/>
      </p:bgPr>
    </p:bg>
    <p:spTree>
      <p:nvGrpSpPr>
        <p:cNvPr id="1" name=""/>
        <p:cNvGrpSpPr/>
        <p:nvPr/>
      </p:nvGrpSpPr>
      <p:grpSpPr>
        <a:xfrm>
          <a:off x="0" y="0"/>
          <a:ext cx="0" cy="0"/>
          <a:chOff x="0" y="0"/>
          <a:chExt cx="0" cy="0"/>
        </a:xfrm>
      </p:grpSpPr>
      <p:sp>
        <p:nvSpPr>
          <p:cNvPr id="6" name="Text Placeholder 6"/>
          <p:cNvSpPr>
            <a:spLocks noGrp="1"/>
          </p:cNvSpPr>
          <p:nvPr>
            <p:ph type="body" sz="quarter" idx="10" hasCustomPrompt="1"/>
          </p:nvPr>
        </p:nvSpPr>
        <p:spPr>
          <a:xfrm>
            <a:off x="701335" y="1403173"/>
            <a:ext cx="10778972" cy="4971203"/>
          </a:xfrm>
        </p:spPr>
        <p:txBody>
          <a:bodyPr anchor="ctr"/>
          <a:lstStyle>
            <a:lvl1pPr marL="0" indent="0">
              <a:buNone/>
              <a:defRPr sz="2400" baseline="0">
                <a:solidFill>
                  <a:schemeClr val="tx1"/>
                </a:solidFill>
                <a:latin typeface="Roboto Mono" pitchFamily="2" charset="0"/>
                <a:ea typeface="Roboto Mono" pitchFamily="2" charset="0"/>
                <a:cs typeface="Consolas" panose="020B0609020204030204" pitchFamily="49" charset="0"/>
              </a:defRPr>
            </a:lvl1pPr>
            <a:lvl2pPr marL="297073" indent="0">
              <a:buNone/>
              <a:defRPr>
                <a:solidFill>
                  <a:schemeClr val="bg1"/>
                </a:solidFill>
                <a:latin typeface="Consolas" panose="020B0609020204030204" pitchFamily="49" charset="0"/>
                <a:cs typeface="Consolas" panose="020B0609020204030204" pitchFamily="49" charset="0"/>
              </a:defRPr>
            </a:lvl2pPr>
            <a:lvl3pPr marL="596174" indent="0">
              <a:buNone/>
              <a:defRPr>
                <a:solidFill>
                  <a:schemeClr val="bg1"/>
                </a:solidFill>
                <a:latin typeface="Consolas" panose="020B0609020204030204" pitchFamily="49" charset="0"/>
                <a:cs typeface="Consolas" panose="020B0609020204030204" pitchFamily="49" charset="0"/>
              </a:defRPr>
            </a:lvl3pPr>
            <a:lvl4pPr marL="883075" indent="0">
              <a:buNone/>
              <a:defRPr>
                <a:solidFill>
                  <a:schemeClr val="bg1"/>
                </a:solidFill>
                <a:latin typeface="Consolas" panose="020B0609020204030204" pitchFamily="49" charset="0"/>
                <a:cs typeface="Consolas" panose="020B0609020204030204" pitchFamily="49" charset="0"/>
              </a:defRPr>
            </a:lvl4pPr>
            <a:lvl5pPr marL="1096720" indent="0">
              <a:buNone/>
              <a:defRPr>
                <a:solidFill>
                  <a:schemeClr val="bg1"/>
                </a:solidFill>
                <a:latin typeface="Consolas" panose="020B0609020204030204" pitchFamily="49" charset="0"/>
                <a:cs typeface="Consolas" panose="020B0609020204030204" pitchFamily="49" charset="0"/>
              </a:defRPr>
            </a:lvl5pPr>
          </a:lstStyle>
          <a:p>
            <a:pPr lvl="0"/>
            <a:r>
              <a:rPr lang="en-US" dirty="0"/>
              <a:t>Click to add code</a:t>
            </a:r>
          </a:p>
        </p:txBody>
      </p:sp>
      <p:sp>
        <p:nvSpPr>
          <p:cNvPr id="8"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solidFill>
                  <a:schemeClr val="tx1"/>
                </a:solidFill>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117709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4" name="Rectangle 3"/>
          <p:cNvSpPr/>
          <p:nvPr userDrawn="1"/>
        </p:nvSpPr>
        <p:spPr>
          <a:xfrm>
            <a:off x="0" y="1"/>
            <a:ext cx="4635499" cy="6858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4635500" cy="6858000"/>
          </a:xfrm>
          <a:prstGeom prst="rect">
            <a:avLst/>
          </a:prstGeom>
        </p:spPr>
      </p:pic>
      <p:sp>
        <p:nvSpPr>
          <p:cNvPr id="7" name="Rectangle 6"/>
          <p:cNvSpPr/>
          <p:nvPr userDrawn="1"/>
        </p:nvSpPr>
        <p:spPr>
          <a:xfrm>
            <a:off x="-1463041" y="0"/>
            <a:ext cx="1463041" cy="738664"/>
          </a:xfrm>
          <a:prstGeom prst="rect">
            <a:avLst/>
          </a:prstGeom>
        </p:spPr>
        <p:txBody>
          <a:bodyPr wrap="square">
            <a:spAutoFit/>
          </a:bodyPr>
          <a:lstStyle/>
          <a:p>
            <a:pPr algn="r"/>
            <a:r>
              <a:rPr lang="en-US" sz="1400" b="0" dirty="0">
                <a:latin typeface="Gotham Medium" panose="02000604030000020004" pitchFamily="50" charset="0"/>
              </a:rPr>
              <a:t>This bullet list is </a:t>
            </a:r>
            <a:r>
              <a:rPr lang="en-US" sz="1400" b="1" dirty="0">
                <a:solidFill>
                  <a:schemeClr val="accent1"/>
                </a:solidFill>
                <a:latin typeface="Gotham Medium" panose="02000604030000020004" pitchFamily="50" charset="0"/>
              </a:rPr>
              <a:t>preset</a:t>
            </a:r>
            <a:r>
              <a:rPr lang="en-US" sz="1400" b="0" dirty="0">
                <a:solidFill>
                  <a:schemeClr val="accent1"/>
                </a:solidFill>
                <a:latin typeface="Gotham Medium" panose="02000604030000020004" pitchFamily="50" charset="0"/>
              </a:rPr>
              <a:t> </a:t>
            </a:r>
            <a:r>
              <a:rPr lang="en-US" sz="1400" b="0" dirty="0">
                <a:latin typeface="Gotham Medium" panose="02000604030000020004" pitchFamily="50" charset="0"/>
              </a:rPr>
              <a:t>with </a:t>
            </a:r>
            <a:r>
              <a:rPr lang="en-US" sz="1400" b="1" dirty="0">
                <a:solidFill>
                  <a:schemeClr val="accent1"/>
                </a:solidFill>
                <a:latin typeface="Gotham Medium" panose="02000604030000020004" pitchFamily="50" charset="0"/>
              </a:rPr>
              <a:t>animations</a:t>
            </a:r>
          </a:p>
        </p:txBody>
      </p:sp>
      <p:sp>
        <p:nvSpPr>
          <p:cNvPr id="17" name="Text Placeholder 16"/>
          <p:cNvSpPr>
            <a:spLocks noGrp="1"/>
          </p:cNvSpPr>
          <p:nvPr>
            <p:ph type="body" sz="quarter" idx="12" hasCustomPrompt="1"/>
          </p:nvPr>
        </p:nvSpPr>
        <p:spPr>
          <a:xfrm>
            <a:off x="5181599" y="328230"/>
            <a:ext cx="6463307" cy="5990425"/>
          </a:xfrm>
        </p:spPr>
        <p:txBody>
          <a:bodyPr anchor="ctr"/>
          <a:lstStyle>
            <a:lvl1pPr algn="l">
              <a:lnSpc>
                <a:spcPct val="100000"/>
              </a:lnSpc>
              <a:defRPr sz="2400" baseline="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hasCustomPrompt="1"/>
          </p:nvPr>
        </p:nvSpPr>
        <p:spPr>
          <a:xfrm>
            <a:off x="743782" y="1825869"/>
            <a:ext cx="3147933" cy="670243"/>
          </a:xfrm>
        </p:spPr>
        <p:txBody>
          <a:bodyPr anchor="b" anchorCtr="0"/>
          <a:lstStyle>
            <a:lvl1pPr marL="0" indent="0" algn="ctr">
              <a:buNone/>
              <a:defRPr sz="3600" baseline="0">
                <a:solidFill>
                  <a:schemeClr val="bg1"/>
                </a:solidFill>
                <a:latin typeface="+mj-lt"/>
              </a:defRPr>
            </a:lvl1pPr>
            <a:lvl2pPr marL="297073" indent="0" algn="ctr">
              <a:buNone/>
              <a:defRPr sz="3600">
                <a:latin typeface="+mj-lt"/>
              </a:defRPr>
            </a:lvl2pPr>
            <a:lvl3pPr marL="596176" indent="0" algn="ctr">
              <a:buNone/>
              <a:defRPr sz="3600">
                <a:latin typeface="+mj-lt"/>
              </a:defRPr>
            </a:lvl3pPr>
            <a:lvl4pPr marL="882650" indent="0" algn="ctr">
              <a:buNone/>
              <a:defRPr sz="3600">
                <a:latin typeface="+mj-lt"/>
              </a:defRPr>
            </a:lvl4pPr>
            <a:lvl5pPr marL="1096962" indent="0" algn="ctr">
              <a:buNone/>
              <a:defRPr sz="3600">
                <a:latin typeface="+mj-lt"/>
              </a:defRPr>
            </a:lvl5pPr>
          </a:lstStyle>
          <a:p>
            <a:pPr lvl="0"/>
            <a:r>
              <a:rPr lang="en-US" dirty="0"/>
              <a:t>Slide Title</a:t>
            </a:r>
          </a:p>
        </p:txBody>
      </p:sp>
    </p:spTree>
    <p:extLst>
      <p:ext uri="{BB962C8B-B14F-4D97-AF65-F5344CB8AC3E}">
        <p14:creationId xmlns:p14="http://schemas.microsoft.com/office/powerpoint/2010/main" val="103393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Notes Dark">
    <p:spTree>
      <p:nvGrpSpPr>
        <p:cNvPr id="1" name=""/>
        <p:cNvGrpSpPr/>
        <p:nvPr/>
      </p:nvGrpSpPr>
      <p:grpSpPr>
        <a:xfrm>
          <a:off x="0" y="0"/>
          <a:ext cx="0" cy="0"/>
          <a:chOff x="0" y="0"/>
          <a:chExt cx="0" cy="0"/>
        </a:xfrm>
      </p:grpSpPr>
      <p:sp>
        <p:nvSpPr>
          <p:cNvPr id="4" name="Rectangle 3"/>
          <p:cNvSpPr/>
          <p:nvPr userDrawn="1"/>
        </p:nvSpPr>
        <p:spPr>
          <a:xfrm>
            <a:off x="0" y="1"/>
            <a:ext cx="6096000" cy="6858000"/>
          </a:xfrm>
          <a:prstGeom prst="rect">
            <a:avLst/>
          </a:prstGeom>
          <a:solidFill>
            <a:schemeClr val="tx1"/>
          </a:solidFill>
          <a:ln>
            <a:no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400" dirty="0" err="1">
              <a:solidFill>
                <a:schemeClr val="bg1"/>
              </a:solidFill>
              <a:latin typeface="+mn-lt"/>
            </a:endParaRPr>
          </a:p>
        </p:txBody>
      </p:sp>
      <p:sp>
        <p:nvSpPr>
          <p:cNvPr id="8" name="Text Placeholder 7"/>
          <p:cNvSpPr>
            <a:spLocks noGrp="1"/>
          </p:cNvSpPr>
          <p:nvPr>
            <p:ph type="body" sz="quarter" idx="17" hasCustomPrompt="1"/>
          </p:nvPr>
        </p:nvSpPr>
        <p:spPr>
          <a:xfrm>
            <a:off x="711695" y="774700"/>
            <a:ext cx="4899175" cy="5597779"/>
          </a:xfrm>
        </p:spPr>
        <p:txBody>
          <a:bodyPr anchor="t"/>
          <a:lstStyle>
            <a:lvl1pPr marL="0" indent="0">
              <a:spcBef>
                <a:spcPts val="1800"/>
              </a:spcBef>
              <a:buNone/>
              <a:defRPr sz="2200">
                <a:solidFill>
                  <a:schemeClr val="bg1"/>
                </a:solidFill>
                <a:latin typeface="Roboto Mono" pitchFamily="2" charset="0"/>
                <a:ea typeface="Roboto Mono" pitchFamily="2" charset="0"/>
              </a:defRPr>
            </a:lvl1pPr>
            <a:lvl2pPr marL="297073" indent="0">
              <a:buNone/>
              <a:defRPr>
                <a:solidFill>
                  <a:schemeClr val="bg1"/>
                </a:solidFill>
                <a:latin typeface="Roboto Mono" pitchFamily="2" charset="0"/>
                <a:ea typeface="Roboto Mono" pitchFamily="2" charset="0"/>
              </a:defRPr>
            </a:lvl2pPr>
            <a:lvl3pPr marL="596174" indent="0">
              <a:buNone/>
              <a:defRPr>
                <a:solidFill>
                  <a:schemeClr val="bg1"/>
                </a:solidFill>
                <a:latin typeface="Roboto Mono" pitchFamily="2" charset="0"/>
                <a:ea typeface="Roboto Mono" pitchFamily="2" charset="0"/>
              </a:defRPr>
            </a:lvl3pPr>
            <a:lvl4pPr marL="883075" indent="0">
              <a:buNone/>
              <a:defRPr>
                <a:solidFill>
                  <a:schemeClr val="bg1"/>
                </a:solidFill>
                <a:latin typeface="Roboto Mono" pitchFamily="2" charset="0"/>
                <a:ea typeface="Roboto Mono" pitchFamily="2" charset="0"/>
              </a:defRPr>
            </a:lvl4pPr>
            <a:lvl5pPr marL="1096720" indent="0">
              <a:buNone/>
              <a:defRPr>
                <a:solidFill>
                  <a:schemeClr val="bg1"/>
                </a:solidFill>
                <a:latin typeface="Roboto Mono" pitchFamily="2" charset="0"/>
                <a:ea typeface="Roboto Mono" pitchFamily="2" charset="0"/>
              </a:defRPr>
            </a:lvl5pPr>
          </a:lstStyle>
          <a:p>
            <a:pPr lvl="0"/>
            <a:r>
              <a:rPr lang="en-US" dirty="0"/>
              <a:t>Click to add code</a:t>
            </a:r>
          </a:p>
        </p:txBody>
      </p:sp>
      <p:sp>
        <p:nvSpPr>
          <p:cNvPr id="11" name="Text Placeholder 5"/>
          <p:cNvSpPr>
            <a:spLocks noGrp="1"/>
          </p:cNvSpPr>
          <p:nvPr>
            <p:ph type="body" sz="quarter" idx="18" hasCustomPrompt="1"/>
          </p:nvPr>
        </p:nvSpPr>
        <p:spPr>
          <a:xfrm>
            <a:off x="6579126" y="774700"/>
            <a:ext cx="4901184" cy="5597779"/>
          </a:xfrm>
        </p:spPr>
        <p:txBody>
          <a:bodyPr/>
          <a:lstStyle>
            <a:lvl1pPr marL="284163" indent="-284163">
              <a:lnSpc>
                <a:spcPts val="2000"/>
              </a:lnSpc>
              <a:spcBef>
                <a:spcPts val="0"/>
              </a:spcBef>
              <a:buSzPct val="70000"/>
              <a:buFont typeface="Wingdings 3" panose="05040102010807070707" pitchFamily="18" charset="2"/>
              <a:buChar char="t"/>
              <a:defRPr sz="2200" baseline="0">
                <a:solidFill>
                  <a:schemeClr val="tx1"/>
                </a:solidFill>
              </a:defRPr>
            </a:lvl1pPr>
            <a:lvl2pPr marL="284163" indent="0">
              <a:lnSpc>
                <a:spcPts val="2000"/>
              </a:lnSpc>
              <a:buFontTx/>
              <a:buNone/>
              <a:defRPr/>
            </a:lvl2pPr>
            <a:lvl3pPr marL="284163" indent="0">
              <a:buFontTx/>
              <a:buNone/>
              <a:defRPr/>
            </a:lvl3pPr>
            <a:lvl4pPr marL="284163" indent="0">
              <a:buFontTx/>
              <a:buNone/>
              <a:defRPr/>
            </a:lvl4pPr>
            <a:lvl5pPr marL="284163" indent="0">
              <a:buFontTx/>
              <a:buNone/>
              <a:defRPr/>
            </a:lvl5pPr>
          </a:lstStyle>
          <a:p>
            <a:pPr lvl="0"/>
            <a:r>
              <a:rPr lang="en-US" dirty="0"/>
              <a:t>Click to add a note</a:t>
            </a:r>
          </a:p>
          <a:p>
            <a:pPr lvl="0"/>
            <a:endParaRPr lang="en-US" dirty="0"/>
          </a:p>
          <a:p>
            <a:pPr lvl="0"/>
            <a:r>
              <a:rPr lang="en-US" dirty="0"/>
              <a:t>Line your note up with the corresponding code</a:t>
            </a:r>
          </a:p>
          <a:p>
            <a:pPr lvl="0"/>
            <a:endParaRPr lang="en-US" dirty="0"/>
          </a:p>
        </p:txBody>
      </p:sp>
    </p:spTree>
    <p:extLst>
      <p:ext uri="{BB962C8B-B14F-4D97-AF65-F5344CB8AC3E}">
        <p14:creationId xmlns:p14="http://schemas.microsoft.com/office/powerpoint/2010/main" val="10367362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Notes Light">
    <p:spTree>
      <p:nvGrpSpPr>
        <p:cNvPr id="1" name=""/>
        <p:cNvGrpSpPr/>
        <p:nvPr/>
      </p:nvGrpSpPr>
      <p:grpSpPr>
        <a:xfrm>
          <a:off x="0" y="0"/>
          <a:ext cx="0" cy="0"/>
          <a:chOff x="0" y="0"/>
          <a:chExt cx="0" cy="0"/>
        </a:xfrm>
      </p:grpSpPr>
      <p:sp>
        <p:nvSpPr>
          <p:cNvPr id="4" name="Rectangle 3"/>
          <p:cNvSpPr/>
          <p:nvPr userDrawn="1"/>
        </p:nvSpPr>
        <p:spPr>
          <a:xfrm>
            <a:off x="0" y="1"/>
            <a:ext cx="6096000" cy="6858000"/>
          </a:xfrm>
          <a:prstGeom prst="rect">
            <a:avLst/>
          </a:prstGeom>
          <a:solidFill>
            <a:schemeClr val="bg2"/>
          </a:solidFill>
          <a:ln>
            <a:no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400" dirty="0" err="1">
              <a:solidFill>
                <a:schemeClr val="bg1"/>
              </a:solidFill>
              <a:latin typeface="Gotham Medium" panose="02000604030000020004" pitchFamily="50" charset="0"/>
            </a:endParaRPr>
          </a:p>
        </p:txBody>
      </p:sp>
      <p:sp>
        <p:nvSpPr>
          <p:cNvPr id="9" name="Text Placeholder 7"/>
          <p:cNvSpPr>
            <a:spLocks noGrp="1"/>
          </p:cNvSpPr>
          <p:nvPr>
            <p:ph type="body" sz="quarter" idx="17" hasCustomPrompt="1"/>
          </p:nvPr>
        </p:nvSpPr>
        <p:spPr>
          <a:xfrm>
            <a:off x="706518" y="774700"/>
            <a:ext cx="4899175" cy="5597779"/>
          </a:xfrm>
        </p:spPr>
        <p:txBody>
          <a:bodyPr anchor="t"/>
          <a:lstStyle>
            <a:lvl1pPr marL="0" indent="0">
              <a:spcBef>
                <a:spcPts val="1800"/>
              </a:spcBef>
              <a:buNone/>
              <a:defRPr sz="2200">
                <a:solidFill>
                  <a:schemeClr val="tx1"/>
                </a:solidFill>
                <a:latin typeface="Roboto Mono" pitchFamily="2" charset="0"/>
                <a:ea typeface="Roboto Mono" pitchFamily="2" charset="0"/>
              </a:defRPr>
            </a:lvl1pPr>
            <a:lvl2pPr marL="297073" indent="0">
              <a:buNone/>
              <a:defRPr>
                <a:solidFill>
                  <a:schemeClr val="bg1"/>
                </a:solidFill>
                <a:latin typeface="Roboto Mono" pitchFamily="2" charset="0"/>
                <a:ea typeface="Roboto Mono" pitchFamily="2" charset="0"/>
              </a:defRPr>
            </a:lvl2pPr>
            <a:lvl3pPr marL="596174" indent="0">
              <a:buNone/>
              <a:defRPr>
                <a:solidFill>
                  <a:schemeClr val="bg1"/>
                </a:solidFill>
                <a:latin typeface="Roboto Mono" pitchFamily="2" charset="0"/>
                <a:ea typeface="Roboto Mono" pitchFamily="2" charset="0"/>
              </a:defRPr>
            </a:lvl3pPr>
            <a:lvl4pPr marL="883075" indent="0">
              <a:buNone/>
              <a:defRPr>
                <a:solidFill>
                  <a:schemeClr val="bg1"/>
                </a:solidFill>
                <a:latin typeface="Roboto Mono" pitchFamily="2" charset="0"/>
                <a:ea typeface="Roboto Mono" pitchFamily="2" charset="0"/>
              </a:defRPr>
            </a:lvl4pPr>
            <a:lvl5pPr marL="1096720" indent="0">
              <a:buNone/>
              <a:defRPr>
                <a:solidFill>
                  <a:schemeClr val="bg1"/>
                </a:solidFill>
                <a:latin typeface="Roboto Mono" pitchFamily="2" charset="0"/>
                <a:ea typeface="Roboto Mono" pitchFamily="2" charset="0"/>
              </a:defRPr>
            </a:lvl5pPr>
          </a:lstStyle>
          <a:p>
            <a:pPr lvl="0"/>
            <a:r>
              <a:rPr lang="en-US" dirty="0"/>
              <a:t>Click to add code</a:t>
            </a:r>
          </a:p>
        </p:txBody>
      </p:sp>
      <p:sp>
        <p:nvSpPr>
          <p:cNvPr id="6" name="Text Placeholder 5"/>
          <p:cNvSpPr>
            <a:spLocks noGrp="1"/>
          </p:cNvSpPr>
          <p:nvPr>
            <p:ph type="body" sz="quarter" idx="18" hasCustomPrompt="1"/>
          </p:nvPr>
        </p:nvSpPr>
        <p:spPr>
          <a:xfrm>
            <a:off x="6579126" y="774700"/>
            <a:ext cx="4901184" cy="5597779"/>
          </a:xfrm>
        </p:spPr>
        <p:txBody>
          <a:bodyPr/>
          <a:lstStyle>
            <a:lvl1pPr marL="284163" indent="-284163">
              <a:lnSpc>
                <a:spcPts val="2000"/>
              </a:lnSpc>
              <a:spcBef>
                <a:spcPts val="0"/>
              </a:spcBef>
              <a:buSzPct val="70000"/>
              <a:buFont typeface="Wingdings 3" panose="05040102010807070707" pitchFamily="18" charset="2"/>
              <a:buChar char="t"/>
              <a:defRPr sz="2200" baseline="0">
                <a:solidFill>
                  <a:schemeClr val="tx1"/>
                </a:solidFill>
              </a:defRPr>
            </a:lvl1pPr>
            <a:lvl2pPr marL="284163" indent="0">
              <a:lnSpc>
                <a:spcPts val="2000"/>
              </a:lnSpc>
              <a:buFontTx/>
              <a:buNone/>
              <a:defRPr/>
            </a:lvl2pPr>
            <a:lvl3pPr marL="284163" indent="0">
              <a:buFontTx/>
              <a:buNone/>
              <a:defRPr/>
            </a:lvl3pPr>
            <a:lvl4pPr marL="284163" indent="0">
              <a:buFontTx/>
              <a:buNone/>
              <a:defRPr/>
            </a:lvl4pPr>
            <a:lvl5pPr marL="284163" indent="0">
              <a:buFontTx/>
              <a:buNone/>
              <a:defRPr/>
            </a:lvl5pPr>
          </a:lstStyle>
          <a:p>
            <a:pPr lvl="0"/>
            <a:r>
              <a:rPr lang="en-US" dirty="0"/>
              <a:t>Click to add a note</a:t>
            </a:r>
          </a:p>
          <a:p>
            <a:pPr lvl="0"/>
            <a:endParaRPr lang="en-US" dirty="0"/>
          </a:p>
          <a:p>
            <a:pPr lvl="0"/>
            <a:r>
              <a:rPr lang="en-US" dirty="0"/>
              <a:t>Line your note up with the corresponding code</a:t>
            </a:r>
          </a:p>
          <a:p>
            <a:pPr lvl="0"/>
            <a:endParaRPr lang="en-US" dirty="0"/>
          </a:p>
        </p:txBody>
      </p:sp>
    </p:spTree>
    <p:extLst>
      <p:ext uri="{BB962C8B-B14F-4D97-AF65-F5344CB8AC3E}">
        <p14:creationId xmlns:p14="http://schemas.microsoft.com/office/powerpoint/2010/main" val="41043462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Title/Image">
    <p:spTree>
      <p:nvGrpSpPr>
        <p:cNvPr id="1" name=""/>
        <p:cNvGrpSpPr/>
        <p:nvPr/>
      </p:nvGrpSpPr>
      <p:grpSpPr>
        <a:xfrm>
          <a:off x="0" y="0"/>
          <a:ext cx="0" cy="0"/>
          <a:chOff x="0" y="0"/>
          <a:chExt cx="0" cy="0"/>
        </a:xfrm>
      </p:grpSpPr>
      <p:sp>
        <p:nvSpPr>
          <p:cNvPr id="17" name="Text Placeholder 16"/>
          <p:cNvSpPr>
            <a:spLocks noGrp="1"/>
          </p:cNvSpPr>
          <p:nvPr>
            <p:ph type="body" sz="quarter" idx="12" hasCustomPrompt="1"/>
          </p:nvPr>
        </p:nvSpPr>
        <p:spPr>
          <a:xfrm>
            <a:off x="473528" y="426704"/>
            <a:ext cx="3518807" cy="5990425"/>
          </a:xfrm>
        </p:spPr>
        <p:txBody>
          <a:bodyPr anchor="ctr"/>
          <a:lstStyle>
            <a:lvl1pPr algn="r">
              <a:defRPr sz="2400">
                <a:solidFill>
                  <a:schemeClr val="accent1"/>
                </a:solidFill>
                <a:latin typeface="+mn-lt"/>
              </a:defRPr>
            </a:lvl1pPr>
            <a:lvl2pPr marL="586003" indent="-288930"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marL="883074" indent="-286898"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marL="1096724" indent="-213648" algn="r">
              <a:buFont typeface="Myriad Pro" panose="020B0503030403020204" pitchFamily="34" charset="0"/>
              <a:buChar char=" "/>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marL="1096722" indent="0" algn="r">
              <a:buFont typeface="Myriad Pro" panose="020B0503030403020204" pitchFamily="34" charset="0"/>
              <a:buNone/>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584700" y="426704"/>
            <a:ext cx="0" cy="5990425"/>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sz="quarter" idx="14" hasCustomPrompt="1"/>
          </p:nvPr>
        </p:nvSpPr>
        <p:spPr>
          <a:xfrm>
            <a:off x="5069711" y="1598903"/>
            <a:ext cx="6273479" cy="3646025"/>
          </a:xfrm>
        </p:spPr>
        <p:txBody>
          <a:bodyPr anchor="ctr"/>
          <a:lstStyle>
            <a:lvl1pPr>
              <a:lnSpc>
                <a:spcPct val="100000"/>
              </a:lnSpc>
              <a:defRPr sz="3600" b="0" i="0">
                <a:latin typeface="+mj-lt"/>
                <a:ea typeface="Gotham Light" charset="0"/>
                <a:cs typeface="Gotham Light" charset="0"/>
              </a:defRPr>
            </a:lvl1pPr>
          </a:lstStyle>
          <a:p>
            <a:pPr lvl="0"/>
            <a:r>
              <a:rPr lang="en-US" dirty="0"/>
              <a:t>Click to Add Title or Click Icon to Add Graphic</a:t>
            </a:r>
          </a:p>
        </p:txBody>
      </p:sp>
      <p:sp>
        <p:nvSpPr>
          <p:cNvPr id="5" name="Rectangle 4"/>
          <p:cNvSpPr/>
          <p:nvPr userDrawn="1"/>
        </p:nvSpPr>
        <p:spPr>
          <a:xfrm>
            <a:off x="-1463041" y="0"/>
            <a:ext cx="1463041" cy="738664"/>
          </a:xfrm>
          <a:prstGeom prst="rect">
            <a:avLst/>
          </a:prstGeom>
        </p:spPr>
        <p:txBody>
          <a:bodyPr wrap="square">
            <a:spAutoFit/>
          </a:bodyPr>
          <a:lstStyle/>
          <a:p>
            <a:pPr algn="r"/>
            <a:r>
              <a:rPr lang="en-US" sz="1400" b="0" dirty="0">
                <a:latin typeface="Gotham Medium" panose="02000604030000020004" pitchFamily="50" charset="0"/>
              </a:rPr>
              <a:t>This slide is </a:t>
            </a:r>
            <a:r>
              <a:rPr lang="en-US" sz="1400" b="1" dirty="0">
                <a:solidFill>
                  <a:schemeClr val="accent1"/>
                </a:solidFill>
                <a:latin typeface="Gotham Medium" panose="02000604030000020004" pitchFamily="50" charset="0"/>
              </a:rPr>
              <a:t>preset</a:t>
            </a:r>
            <a:r>
              <a:rPr lang="en-US" sz="1400" b="0" dirty="0">
                <a:solidFill>
                  <a:schemeClr val="accent1"/>
                </a:solidFill>
                <a:latin typeface="Gotham Medium" panose="02000604030000020004" pitchFamily="50" charset="0"/>
              </a:rPr>
              <a:t> </a:t>
            </a:r>
            <a:r>
              <a:rPr lang="en-US" sz="1400" b="0" dirty="0">
                <a:latin typeface="Gotham Medium" panose="02000604030000020004" pitchFamily="50" charset="0"/>
              </a:rPr>
              <a:t>with </a:t>
            </a:r>
            <a:r>
              <a:rPr lang="en-US" sz="1400" b="1" dirty="0">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303169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Image | Content">
    <p:spTree>
      <p:nvGrpSpPr>
        <p:cNvPr id="1" name=""/>
        <p:cNvGrpSpPr/>
        <p:nvPr/>
      </p:nvGrpSpPr>
      <p:grpSpPr>
        <a:xfrm>
          <a:off x="0" y="0"/>
          <a:ext cx="0" cy="0"/>
          <a:chOff x="0" y="0"/>
          <a:chExt cx="0" cy="0"/>
        </a:xfrm>
      </p:grpSpPr>
      <p:sp>
        <p:nvSpPr>
          <p:cNvPr id="17" name="Text Placeholder 16"/>
          <p:cNvSpPr>
            <a:spLocks noGrp="1"/>
          </p:cNvSpPr>
          <p:nvPr>
            <p:ph type="body" sz="quarter" idx="12" hasCustomPrompt="1"/>
          </p:nvPr>
        </p:nvSpPr>
        <p:spPr>
          <a:xfrm>
            <a:off x="5037364" y="426704"/>
            <a:ext cx="6776355" cy="5990425"/>
          </a:xfr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dirty="0"/>
              <a:t>Click to add longer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p:cNvCxnSpPr/>
          <p:nvPr userDrawn="1"/>
        </p:nvCxnSpPr>
        <p:spPr>
          <a:xfrm>
            <a:off x="4584700" y="426704"/>
            <a:ext cx="0" cy="5990425"/>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Content Placeholder 2"/>
          <p:cNvSpPr>
            <a:spLocks noGrp="1"/>
          </p:cNvSpPr>
          <p:nvPr>
            <p:ph sz="quarter" idx="14" hasCustomPrompt="1"/>
          </p:nvPr>
        </p:nvSpPr>
        <p:spPr>
          <a:xfrm>
            <a:off x="358814" y="1598903"/>
            <a:ext cx="3773223" cy="3646025"/>
          </a:xfrm>
        </p:spPr>
        <p:txBody>
          <a:bodyPr anchor="ctr"/>
          <a:lstStyle>
            <a:lvl1pPr algn="r">
              <a:lnSpc>
                <a:spcPct val="100000"/>
              </a:lnSpc>
              <a:defRPr sz="3600" b="0" i="0">
                <a:latin typeface="+mj-lt"/>
                <a:ea typeface="Gotham Rounded Light" charset="0"/>
                <a:cs typeface="Gotham Rounded Light" charset="0"/>
              </a:defRPr>
            </a:lvl1pPr>
          </a:lstStyle>
          <a:p>
            <a:pPr lvl="0"/>
            <a:r>
              <a:rPr lang="en-US" dirty="0"/>
              <a:t>Click to Add Title or Click Icon to Add Graphic</a:t>
            </a:r>
          </a:p>
        </p:txBody>
      </p:sp>
      <p:sp>
        <p:nvSpPr>
          <p:cNvPr id="6" name="Rectangle 5"/>
          <p:cNvSpPr/>
          <p:nvPr userDrawn="1"/>
        </p:nvSpPr>
        <p:spPr>
          <a:xfrm>
            <a:off x="-1463041" y="0"/>
            <a:ext cx="1463041" cy="738664"/>
          </a:xfrm>
          <a:prstGeom prst="rect">
            <a:avLst/>
          </a:prstGeom>
        </p:spPr>
        <p:txBody>
          <a:bodyPr wrap="square">
            <a:spAutoFit/>
          </a:bodyPr>
          <a:lstStyle/>
          <a:p>
            <a:pPr algn="r"/>
            <a:r>
              <a:rPr lang="en-US" sz="1400" b="0" dirty="0">
                <a:latin typeface="Gotham Medium" panose="02000604030000020004" pitchFamily="50" charset="0"/>
              </a:rPr>
              <a:t>This slide is </a:t>
            </a:r>
            <a:r>
              <a:rPr lang="en-US" sz="1400" b="1" dirty="0">
                <a:solidFill>
                  <a:schemeClr val="accent1"/>
                </a:solidFill>
                <a:latin typeface="Gotham Medium" panose="02000604030000020004" pitchFamily="50" charset="0"/>
              </a:rPr>
              <a:t>preset</a:t>
            </a:r>
            <a:r>
              <a:rPr lang="en-US" sz="1400" b="0" dirty="0">
                <a:solidFill>
                  <a:schemeClr val="accent1"/>
                </a:solidFill>
                <a:latin typeface="Gotham Medium" panose="02000604030000020004" pitchFamily="50" charset="0"/>
              </a:rPr>
              <a:t> </a:t>
            </a:r>
            <a:r>
              <a:rPr lang="en-US" sz="1400" b="0" dirty="0">
                <a:latin typeface="Gotham Medium" panose="02000604030000020004" pitchFamily="50" charset="0"/>
              </a:rPr>
              <a:t>with </a:t>
            </a:r>
            <a:r>
              <a:rPr lang="en-US" sz="1400" b="1" dirty="0">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90400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itle/Image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6518" y="583180"/>
            <a:ext cx="10778971" cy="437131"/>
          </a:xfrm>
        </p:spPr>
        <p:txBody>
          <a:bodyPr/>
          <a:lstStyle/>
          <a:p>
            <a:r>
              <a:rPr lang="en-US" dirty="0"/>
              <a:t>Click to Add Slide Title in </a:t>
            </a:r>
            <a:r>
              <a:rPr lang="en-US" dirty="0" err="1"/>
              <a:t>Titlecase</a:t>
            </a:r>
            <a:endParaRPr lang="en-US" dirty="0"/>
          </a:p>
        </p:txBody>
      </p:sp>
      <p:sp>
        <p:nvSpPr>
          <p:cNvPr id="3" name="Text Placeholder 16"/>
          <p:cNvSpPr>
            <a:spLocks noGrp="1"/>
          </p:cNvSpPr>
          <p:nvPr>
            <p:ph type="body" sz="quarter" idx="12" hasCustomPrompt="1"/>
          </p:nvPr>
        </p:nvSpPr>
        <p:spPr>
          <a:xfrm>
            <a:off x="5037364" y="1570616"/>
            <a:ext cx="6776355" cy="4130938"/>
          </a:xfr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dirty="0"/>
              <a:t>Click to add longer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584700" y="1570616"/>
            <a:ext cx="0" cy="4130938"/>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 name="Content Placeholder 2"/>
          <p:cNvSpPr>
            <a:spLocks noGrp="1"/>
          </p:cNvSpPr>
          <p:nvPr>
            <p:ph sz="quarter" idx="14" hasCustomPrompt="1"/>
          </p:nvPr>
        </p:nvSpPr>
        <p:spPr>
          <a:xfrm>
            <a:off x="358814" y="1813071"/>
            <a:ext cx="3773223" cy="3646025"/>
          </a:xfrm>
        </p:spPr>
        <p:txBody>
          <a:bodyPr anchor="ctr"/>
          <a:lstStyle>
            <a:lvl1pPr algn="r">
              <a:lnSpc>
                <a:spcPct val="100000"/>
              </a:lnSpc>
              <a:defRPr sz="2800" b="0" i="0">
                <a:latin typeface="+mj-lt"/>
                <a:ea typeface="Gotham Rounded Light" charset="0"/>
                <a:cs typeface="Gotham Rounded Light" charset="0"/>
              </a:defRPr>
            </a:lvl1pPr>
          </a:lstStyle>
          <a:p>
            <a:pPr lvl="0"/>
            <a:r>
              <a:rPr lang="en-US" dirty="0"/>
              <a:t>Click to Add Title </a:t>
            </a:r>
            <a:br>
              <a:rPr lang="en-US" dirty="0"/>
            </a:br>
            <a:r>
              <a:rPr lang="en-US" dirty="0"/>
              <a:t>or Click Icon </a:t>
            </a:r>
            <a:br>
              <a:rPr lang="en-US" dirty="0"/>
            </a:br>
            <a:r>
              <a:rPr lang="en-US" dirty="0"/>
              <a:t>to Add Graphic</a:t>
            </a:r>
          </a:p>
        </p:txBody>
      </p:sp>
    </p:spTree>
    <p:extLst>
      <p:ext uri="{BB962C8B-B14F-4D97-AF65-F5344CB8AC3E}">
        <p14:creationId xmlns:p14="http://schemas.microsoft.com/office/powerpoint/2010/main" val="70570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mod="1">
    <p:ext uri="{DCECCB84-F9BA-43D5-87BE-67443E8EF086}">
      <p15:sldGuideLst xmlns:p15="http://schemas.microsoft.com/office/powerpoint/2012/main">
        <p15:guide id="1" orient="horz" pos="64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left | Content right">
    <p:spTree>
      <p:nvGrpSpPr>
        <p:cNvPr id="1" name=""/>
        <p:cNvGrpSpPr/>
        <p:nvPr/>
      </p:nvGrpSpPr>
      <p:grpSpPr>
        <a:xfrm>
          <a:off x="0" y="0"/>
          <a:ext cx="0" cy="0"/>
          <a:chOff x="0" y="0"/>
          <a:chExt cx="0" cy="0"/>
        </a:xfrm>
      </p:grpSpPr>
      <p:sp>
        <p:nvSpPr>
          <p:cNvPr id="11" name="Rectangle 10"/>
          <p:cNvSpPr/>
          <p:nvPr userDrawn="1"/>
        </p:nvSpPr>
        <p:spPr>
          <a:xfrm>
            <a:off x="0" y="0"/>
            <a:ext cx="4635499" cy="6858000"/>
          </a:xfrm>
          <a:prstGeom prst="rect">
            <a:avLst/>
          </a:prstGeom>
          <a:solidFill>
            <a:schemeClr val="accent1">
              <a:lumMod val="40000"/>
              <a:lumOff val="6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10" name="Rectangle 9"/>
          <p:cNvSpPr/>
          <p:nvPr userDrawn="1"/>
        </p:nvSpPr>
        <p:spPr>
          <a:xfrm>
            <a:off x="0" y="0"/>
            <a:ext cx="4635499" cy="6858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6" name="Text Placeholder 16"/>
          <p:cNvSpPr>
            <a:spLocks noGrp="1"/>
          </p:cNvSpPr>
          <p:nvPr>
            <p:ph type="body" sz="quarter" idx="12" hasCustomPrompt="1"/>
          </p:nvPr>
        </p:nvSpPr>
        <p:spPr>
          <a:xfrm>
            <a:off x="5181599" y="328230"/>
            <a:ext cx="6463307" cy="5990425"/>
          </a:xfrm>
        </p:spPr>
        <p:txBody>
          <a:bodyPr anchor="ctr"/>
          <a:lstStyle>
            <a:lvl1pPr algn="l">
              <a:lnSpc>
                <a:spcPct val="100000"/>
              </a:lnSpc>
              <a:defRPr sz="2400" baseline="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3" hasCustomPrompt="1"/>
          </p:nvPr>
        </p:nvSpPr>
        <p:spPr>
          <a:xfrm>
            <a:off x="0" y="0"/>
            <a:ext cx="4635499" cy="6858000"/>
          </a:xfrm>
          <a:solidFill>
            <a:schemeClr val="bg1"/>
          </a:solidFill>
        </p:spPr>
        <p:txBody>
          <a:bodyPr anchor="ctr"/>
          <a:lstStyle>
            <a:lvl1pPr algn="ctr">
              <a:defRPr>
                <a:latin typeface="+mj-lt"/>
              </a:defRPr>
            </a:lvl1pPr>
          </a:lstStyle>
          <a:p>
            <a:pPr lvl="0"/>
            <a:r>
              <a:rPr lang="en-US" dirty="0"/>
              <a:t>Click Icon</a:t>
            </a:r>
            <a:br>
              <a:rPr lang="en-US" dirty="0"/>
            </a:br>
            <a:r>
              <a:rPr lang="en-US" dirty="0"/>
              <a:t>to Add Graphic</a:t>
            </a:r>
          </a:p>
        </p:txBody>
      </p:sp>
    </p:spTree>
    <p:extLst>
      <p:ext uri="{BB962C8B-B14F-4D97-AF65-F5344CB8AC3E}">
        <p14:creationId xmlns:p14="http://schemas.microsoft.com/office/powerpoint/2010/main" val="95856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0-#ppt_w/2"/>
                                          </p:val>
                                        </p:tav>
                                        <p:tav tm="100000">
                                          <p:val>
                                            <p:strVal val="#ppt_x"/>
                                          </p:val>
                                        </p:tav>
                                      </p:tavLst>
                                    </p:anim>
                                    <p:anim calcmode="lin" valueType="num">
                                      <p:cBhvr additive="base">
                                        <p:cTn id="12" dur="7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P spid="9"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ion">
    <p:spTree>
      <p:nvGrpSpPr>
        <p:cNvPr id="1" name=""/>
        <p:cNvGrpSpPr/>
        <p:nvPr/>
      </p:nvGrpSpPr>
      <p:grpSpPr>
        <a:xfrm>
          <a:off x="0" y="0"/>
          <a:ext cx="0" cy="0"/>
          <a:chOff x="0" y="0"/>
          <a:chExt cx="0" cy="0"/>
        </a:xfrm>
      </p:grpSpPr>
      <p:cxnSp>
        <p:nvCxnSpPr>
          <p:cNvPr id="10" name="Straight Connector 9"/>
          <p:cNvCxnSpPr/>
          <p:nvPr userDrawn="1"/>
        </p:nvCxnSpPr>
        <p:spPr>
          <a:xfrm>
            <a:off x="6096000" y="1762125"/>
            <a:ext cx="0" cy="4645479"/>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706519" y="1762125"/>
            <a:ext cx="5152416" cy="438150"/>
          </a:xfrm>
        </p:spPr>
        <p:txBody>
          <a:bodyPr/>
          <a:lstStyle>
            <a:lvl1pPr algn="r">
              <a:defRPr baseline="0">
                <a:solidFill>
                  <a:schemeClr val="accent1"/>
                </a:solidFill>
                <a:latin typeface="+mn-lt"/>
              </a:defRPr>
            </a:lvl1pPr>
          </a:lstStyle>
          <a:p>
            <a:pPr lvl="0"/>
            <a:r>
              <a:rPr lang="en-US" dirty="0"/>
              <a:t>Compare item one</a:t>
            </a:r>
          </a:p>
        </p:txBody>
      </p:sp>
      <p:sp>
        <p:nvSpPr>
          <p:cNvPr id="16" name="Text Placeholder 3"/>
          <p:cNvSpPr>
            <a:spLocks noGrp="1"/>
          </p:cNvSpPr>
          <p:nvPr>
            <p:ph type="body" sz="quarter" idx="15" hasCustomPrompt="1"/>
          </p:nvPr>
        </p:nvSpPr>
        <p:spPr>
          <a:xfrm>
            <a:off x="706518" y="2428876"/>
            <a:ext cx="5152417" cy="3978728"/>
          </a:xfrm>
        </p:spPr>
        <p:txBody>
          <a:bodyPr/>
          <a:lstStyle>
            <a:lvl1pPr marL="0" indent="0" algn="r">
              <a:lnSpc>
                <a:spcPct val="90000"/>
              </a:lnSpc>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7" name="Text Placeholder 6"/>
          <p:cNvSpPr>
            <a:spLocks noGrp="1"/>
          </p:cNvSpPr>
          <p:nvPr>
            <p:ph type="body" sz="quarter" idx="16" hasCustomPrompt="1"/>
          </p:nvPr>
        </p:nvSpPr>
        <p:spPr>
          <a:xfrm>
            <a:off x="6333066" y="1762125"/>
            <a:ext cx="5152421" cy="438150"/>
          </a:xfrm>
        </p:spPr>
        <p:txBody>
          <a:bodyPr/>
          <a:lstStyle>
            <a:lvl1pPr marL="0" indent="0" algn="l">
              <a:buNone/>
              <a:defRPr baseline="0">
                <a:solidFill>
                  <a:schemeClr val="accent1"/>
                </a:solidFill>
                <a:latin typeface="+mn-lt"/>
              </a:defRPr>
            </a:lvl1pPr>
          </a:lstStyle>
          <a:p>
            <a:pPr lvl="0"/>
            <a:r>
              <a:rPr lang="en-US" dirty="0"/>
              <a:t>Compare item two</a:t>
            </a:r>
          </a:p>
        </p:txBody>
      </p:sp>
      <p:sp>
        <p:nvSpPr>
          <p:cNvPr id="18" name="Text Placeholder 3"/>
          <p:cNvSpPr>
            <a:spLocks noGrp="1"/>
          </p:cNvSpPr>
          <p:nvPr>
            <p:ph type="body" sz="quarter" idx="17" hasCustomPrompt="1"/>
          </p:nvPr>
        </p:nvSpPr>
        <p:spPr>
          <a:xfrm>
            <a:off x="6333066" y="2428876"/>
            <a:ext cx="5152422" cy="3978728"/>
          </a:xfrm>
        </p:spPr>
        <p:txBody>
          <a:bodyPr/>
          <a:lstStyle>
            <a:lvl1pPr marL="0" indent="0" algn="l">
              <a:lnSpc>
                <a:spcPct val="90000"/>
              </a:lnSpc>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2"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319056210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portant Statement">
    <p:bg>
      <p:bgPr>
        <a:solidFill>
          <a:schemeClr val="accent2"/>
        </a:solidFill>
        <a:effectLst/>
      </p:bgPr>
    </p:bg>
    <p:spTree>
      <p:nvGrpSpPr>
        <p:cNvPr id="1" name=""/>
        <p:cNvGrpSpPr/>
        <p:nvPr/>
      </p:nvGrpSpPr>
      <p:grpSpPr>
        <a:xfrm>
          <a:off x="0" y="0"/>
          <a:ext cx="0" cy="0"/>
          <a:chOff x="0" y="0"/>
          <a:chExt cx="0" cy="0"/>
        </a:xfrm>
      </p:grpSpPr>
      <p:sp>
        <p:nvSpPr>
          <p:cNvPr id="4" name="Title 12"/>
          <p:cNvSpPr>
            <a:spLocks noGrp="1"/>
          </p:cNvSpPr>
          <p:nvPr>
            <p:ph type="title" hasCustomPrompt="1"/>
          </p:nvPr>
        </p:nvSpPr>
        <p:spPr>
          <a:xfrm>
            <a:off x="2015067" y="1114004"/>
            <a:ext cx="8170333" cy="4629992"/>
          </a:xfrm>
          <a:noFill/>
          <a:ln>
            <a:noFill/>
          </a:ln>
        </p:spPr>
        <p:txBody>
          <a:bodyPr anchor="ctr">
            <a:normAutofit/>
          </a:bodyPr>
          <a:lstStyle>
            <a:lvl1pPr algn="ctr">
              <a:defRPr sz="4799" spc="-112" baseline="0">
                <a:solidFill>
                  <a:schemeClr val="bg1"/>
                </a:solidFill>
                <a:latin typeface="+mj-lt"/>
              </a:defRPr>
            </a:lvl1pPr>
          </a:lstStyle>
          <a:p>
            <a:r>
              <a:rPr lang="en-US" dirty="0"/>
              <a:t>This is a short, important statement to bring attention to something.</a:t>
            </a:r>
          </a:p>
        </p:txBody>
      </p:sp>
    </p:spTree>
    <p:extLst>
      <p:ext uri="{BB962C8B-B14F-4D97-AF65-F5344CB8AC3E}">
        <p14:creationId xmlns:p14="http://schemas.microsoft.com/office/powerpoint/2010/main" val="181928651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ation ">
    <p:spTree>
      <p:nvGrpSpPr>
        <p:cNvPr id="1" name=""/>
        <p:cNvGrpSpPr/>
        <p:nvPr/>
      </p:nvGrpSpPr>
      <p:grpSpPr>
        <a:xfrm>
          <a:off x="0" y="0"/>
          <a:ext cx="0" cy="0"/>
          <a:chOff x="0" y="0"/>
          <a:chExt cx="0" cy="0"/>
        </a:xfrm>
      </p:grpSpPr>
      <p:sp>
        <p:nvSpPr>
          <p:cNvPr id="4" name="Title 12"/>
          <p:cNvSpPr>
            <a:spLocks noGrp="1"/>
          </p:cNvSpPr>
          <p:nvPr>
            <p:ph type="title" hasCustomPrompt="1"/>
          </p:nvPr>
        </p:nvSpPr>
        <p:spPr>
          <a:xfrm>
            <a:off x="1056444" y="1076327"/>
            <a:ext cx="10070239" cy="2720171"/>
          </a:xfrm>
        </p:spPr>
        <p:txBody>
          <a:bodyPr anchor="b">
            <a:normAutofit/>
          </a:bodyPr>
          <a:lstStyle>
            <a:lvl1pPr algn="l">
              <a:defRPr sz="4799" spc="-112" baseline="0">
                <a:solidFill>
                  <a:schemeClr val="accent4"/>
                </a:solidFill>
                <a:latin typeface="Gotham Light" pitchFamily="50" charset="0"/>
              </a:defRPr>
            </a:lvl1pPr>
          </a:lstStyle>
          <a:p>
            <a:r>
              <a:rPr lang="en-US" dirty="0"/>
              <a:t>“Click to add quote. Don’t forget quotation marks”</a:t>
            </a:r>
          </a:p>
        </p:txBody>
      </p:sp>
      <p:sp>
        <p:nvSpPr>
          <p:cNvPr id="5" name="Text Placeholder 4"/>
          <p:cNvSpPr>
            <a:spLocks noGrp="1"/>
          </p:cNvSpPr>
          <p:nvPr>
            <p:ph type="body" sz="quarter" idx="10" hasCustomPrompt="1"/>
          </p:nvPr>
        </p:nvSpPr>
        <p:spPr>
          <a:xfrm>
            <a:off x="1055981" y="3990976"/>
            <a:ext cx="10070513" cy="561975"/>
          </a:xfrm>
        </p:spPr>
        <p:txBody>
          <a:bodyPr/>
          <a:lstStyle>
            <a:lvl1pPr marL="0" indent="0">
              <a:buNone/>
              <a:defRPr sz="2400" b="0" i="0">
                <a:latin typeface="+mn-lt"/>
                <a:ea typeface="Gotham Medium" panose="02000604030000020004" pitchFamily="50" charset="0"/>
                <a:cs typeface="Gotham Medium" panose="02000604030000020004" pitchFamily="50" charset="0"/>
              </a:defRPr>
            </a:lvl1pPr>
          </a:lstStyle>
          <a:p>
            <a:pPr lvl="0"/>
            <a:r>
              <a:rPr lang="en-US" dirty="0"/>
              <a:t>Person Quoted</a:t>
            </a:r>
          </a:p>
        </p:txBody>
      </p:sp>
    </p:spTree>
    <p:extLst>
      <p:ext uri="{BB962C8B-B14F-4D97-AF65-F5344CB8AC3E}">
        <p14:creationId xmlns:p14="http://schemas.microsoft.com/office/powerpoint/2010/main" val="33652917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056444" y="3006660"/>
            <a:ext cx="10070239" cy="1725131"/>
          </a:xfrm>
        </p:spPr>
        <p:txBody>
          <a:bodyPr>
            <a:normAutofit/>
          </a:bodyPr>
          <a:lstStyle>
            <a:lvl1pPr marL="0" indent="0">
              <a:lnSpc>
                <a:spcPct val="100000"/>
              </a:lnSpc>
              <a:buNone/>
              <a:defRPr sz="2799" b="0" i="0">
                <a:latin typeface="Gotham Book" panose="02000604040000020004" pitchFamily="50" charset="0"/>
                <a:ea typeface="Gotham Book" panose="02000604040000020004" pitchFamily="50" charset="0"/>
                <a:cs typeface="Gotham Book" panose="02000604040000020004" pitchFamily="50" charset="0"/>
              </a:defRPr>
            </a:lvl1pPr>
          </a:lstStyle>
          <a:p>
            <a:pPr lvl="0"/>
            <a:r>
              <a:rPr lang="en-US" dirty="0"/>
              <a:t>Click to add definition</a:t>
            </a:r>
          </a:p>
        </p:txBody>
      </p:sp>
      <p:sp>
        <p:nvSpPr>
          <p:cNvPr id="13" name="Title 12"/>
          <p:cNvSpPr>
            <a:spLocks noGrp="1"/>
          </p:cNvSpPr>
          <p:nvPr>
            <p:ph type="title" hasCustomPrompt="1"/>
          </p:nvPr>
        </p:nvSpPr>
        <p:spPr>
          <a:xfrm>
            <a:off x="1056444" y="2071871"/>
            <a:ext cx="10070239" cy="833377"/>
          </a:xfrm>
        </p:spPr>
        <p:txBody>
          <a:bodyPr anchor="b">
            <a:normAutofit/>
          </a:bodyPr>
          <a:lstStyle>
            <a:lvl1pPr algn="l">
              <a:defRPr sz="4799" spc="-112">
                <a:solidFill>
                  <a:schemeClr val="accent5"/>
                </a:solidFill>
                <a:latin typeface="+mj-lt"/>
              </a:defRPr>
            </a:lvl1pPr>
          </a:lstStyle>
          <a:p>
            <a:r>
              <a:rPr lang="en-US" dirty="0"/>
              <a:t>Word to define</a:t>
            </a:r>
          </a:p>
        </p:txBody>
      </p:sp>
    </p:spTree>
    <p:extLst>
      <p:ext uri="{BB962C8B-B14F-4D97-AF65-F5344CB8AC3E}">
        <p14:creationId xmlns:p14="http://schemas.microsoft.com/office/powerpoint/2010/main" val="760927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Title 10"/>
          <p:cNvSpPr>
            <a:spLocks noGrp="1"/>
          </p:cNvSpPr>
          <p:nvPr>
            <p:ph type="title" hasCustomPrompt="1"/>
          </p:nvPr>
        </p:nvSpPr>
        <p:spPr>
          <a:xfrm>
            <a:off x="1410073" y="541868"/>
            <a:ext cx="10070237" cy="2800626"/>
          </a:xfrm>
        </p:spPr>
        <p:txBody>
          <a:bodyPr anchor="b"/>
          <a:lstStyle>
            <a:lvl1pPr algn="r">
              <a:defRPr b="0" i="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r>
              <a:rPr lang="en-US" dirty="0"/>
              <a:t>Click to Add Section Header in </a:t>
            </a:r>
            <a:r>
              <a:rPr lang="en-US" dirty="0" err="1"/>
              <a:t>Titlecase</a:t>
            </a:r>
            <a:endParaRPr lang="en-US" dirty="0"/>
          </a:p>
        </p:txBody>
      </p:sp>
      <p:cxnSp>
        <p:nvCxnSpPr>
          <p:cNvPr id="4" name="Straight Connector 3"/>
          <p:cNvCxnSpPr/>
          <p:nvPr userDrawn="1"/>
        </p:nvCxnSpPr>
        <p:spPr>
          <a:xfrm>
            <a:off x="711695" y="3429000"/>
            <a:ext cx="10768615" cy="0"/>
          </a:xfrm>
          <a:prstGeom prst="line">
            <a:avLst/>
          </a:prstGeom>
          <a:ln w="38100">
            <a:gradFill>
              <a:gsLst>
                <a:gs pos="0">
                  <a:schemeClr val="accent1"/>
                </a:gs>
                <a:gs pos="100000">
                  <a:srgbClr val="EC0D7D"/>
                </a:gs>
              </a:gsLst>
              <a:lin ang="4800000" scaled="0"/>
            </a:gra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928384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924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0" i="0" baseline="0">
                <a:latin typeface="+mj-lt"/>
                <a:ea typeface="Gotham Rounded Light" charset="0"/>
                <a:cs typeface="Gotham Rounded Light" charset="0"/>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3939610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Optional)">
    <p:spTree>
      <p:nvGrpSpPr>
        <p:cNvPr id="1" name=""/>
        <p:cNvGrpSpPr/>
        <p:nvPr/>
      </p:nvGrpSpPr>
      <p:grpSpPr>
        <a:xfrm>
          <a:off x="0" y="0"/>
          <a:ext cx="0" cy="0"/>
          <a:chOff x="0" y="0"/>
          <a:chExt cx="0" cy="0"/>
        </a:xfrm>
      </p:grpSpPr>
      <p:sp>
        <p:nvSpPr>
          <p:cNvPr id="13" name="Rectangle 12"/>
          <p:cNvSpPr/>
          <p:nvPr userDrawn="1"/>
        </p:nvSpPr>
        <p:spPr>
          <a:xfrm>
            <a:off x="0" y="0"/>
            <a:ext cx="4635500" cy="6858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latin typeface="Gotham Medium" panose="02000604030000020004" pitchFamily="50" charset="0"/>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sp>
        <p:nvSpPr>
          <p:cNvPr id="10" name="TextBox 9"/>
          <p:cNvSpPr txBox="1"/>
          <p:nvPr userDrawn="1"/>
        </p:nvSpPr>
        <p:spPr>
          <a:xfrm>
            <a:off x="0" y="2054618"/>
            <a:ext cx="4629149" cy="477054"/>
          </a:xfrm>
          <a:prstGeom prst="rect">
            <a:avLst/>
          </a:prstGeom>
          <a:noFill/>
        </p:spPr>
        <p:txBody>
          <a:bodyPr wrap="square" rtlCol="0">
            <a:spAutoFit/>
          </a:bodyPr>
          <a:lstStyle/>
          <a:p>
            <a:pPr algn="ctr">
              <a:lnSpc>
                <a:spcPts val="3000"/>
              </a:lnSpc>
            </a:pPr>
            <a:r>
              <a:rPr lang="en-US" sz="3600" b="0" i="0" dirty="0">
                <a:solidFill>
                  <a:schemeClr val="bg1"/>
                </a:solidFill>
                <a:latin typeface="+mj-lt"/>
                <a:ea typeface="Gotham Light" charset="0"/>
                <a:cs typeface="Gotham Light" charset="0"/>
              </a:rPr>
              <a:t>Demo</a:t>
            </a:r>
          </a:p>
        </p:txBody>
      </p:sp>
      <p:sp>
        <p:nvSpPr>
          <p:cNvPr id="8" name="Text Placeholder 16"/>
          <p:cNvSpPr>
            <a:spLocks noGrp="1"/>
          </p:cNvSpPr>
          <p:nvPr>
            <p:ph type="body" sz="quarter" idx="12" hasCustomPrompt="1"/>
          </p:nvPr>
        </p:nvSpPr>
        <p:spPr>
          <a:xfrm>
            <a:off x="5181600" y="328230"/>
            <a:ext cx="6463307" cy="5990425"/>
          </a:xfrm>
        </p:spPr>
        <p:txBody>
          <a:bodyPr anchor="ctr"/>
          <a:lstStyle>
            <a:lvl1pPr algn="l">
              <a:lnSpc>
                <a:spcPct val="100000"/>
              </a:lnSpc>
              <a:defRPr sz="2400" baseline="0">
                <a:solidFill>
                  <a:schemeClr val="accent2"/>
                </a:solidFill>
              </a:defRPr>
            </a:lvl1pPr>
            <a:lvl2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2"/>
                </a:solidFill>
              </a:defRPr>
            </a:lvl6pPr>
            <a:lvl7pPr>
              <a:defRPr>
                <a:solidFill>
                  <a:schemeClr val="accent2"/>
                </a:solidFill>
              </a:defRPr>
            </a:lvl7pPr>
            <a:lvl8pPr>
              <a:defRPr>
                <a:solidFill>
                  <a:schemeClr val="accent2"/>
                </a:solidFill>
              </a:defRPr>
            </a:lvl8pPr>
            <a:lvl9pPr marL="2286000" indent="0">
              <a:buNone/>
              <a:defRPr>
                <a:solidFill>
                  <a:schemeClr val="accent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463041" y="0"/>
            <a:ext cx="1463041" cy="738664"/>
          </a:xfrm>
          <a:prstGeom prst="rect">
            <a:avLst/>
          </a:prstGeom>
        </p:spPr>
        <p:txBody>
          <a:bodyPr wrap="square">
            <a:spAutoFit/>
          </a:bodyPr>
          <a:lstStyle/>
          <a:p>
            <a:pPr algn="r"/>
            <a:r>
              <a:rPr lang="en-US" sz="1400" b="0" dirty="0">
                <a:latin typeface="Gotham Medium" panose="02000604030000020004" pitchFamily="50" charset="0"/>
              </a:rPr>
              <a:t>This bullet list is </a:t>
            </a:r>
            <a:r>
              <a:rPr lang="en-US" sz="1400" b="1" dirty="0">
                <a:solidFill>
                  <a:schemeClr val="accent1"/>
                </a:solidFill>
                <a:latin typeface="Gotham Medium" panose="02000604030000020004" pitchFamily="50" charset="0"/>
              </a:rPr>
              <a:t>preset</a:t>
            </a:r>
            <a:r>
              <a:rPr lang="en-US" sz="1400" b="0" dirty="0">
                <a:solidFill>
                  <a:schemeClr val="accent1"/>
                </a:solidFill>
                <a:latin typeface="Gotham Medium" panose="02000604030000020004" pitchFamily="50" charset="0"/>
              </a:rPr>
              <a:t> </a:t>
            </a:r>
            <a:r>
              <a:rPr lang="en-US" sz="1400" b="0" dirty="0">
                <a:latin typeface="Gotham Medium" panose="02000604030000020004" pitchFamily="50" charset="0"/>
              </a:rPr>
              <a:t>with </a:t>
            </a:r>
            <a:r>
              <a:rPr lang="en-US" sz="1400" b="1" dirty="0">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181501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2"/>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chemeClr val="tx2"/>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 end="1"/>
                                            </p:txEl>
                                          </p:spTgt>
                                        </p:tgtEl>
                                        <p:attrNameLst>
                                          <p:attrName>ppt_c</p:attrName>
                                        </p:attrNameLst>
                                      </p:cBhvr>
                                      <p:to>
                                        <a:schemeClr val="tx2"/>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chemeClr val="tx2"/>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3" end="3"/>
                                            </p:txEl>
                                          </p:spTgt>
                                        </p:tgtEl>
                                        <p:attrNameLst>
                                          <p:attrName>ppt_c</p:attrName>
                                        </p:attrNameLst>
                                      </p:cBhvr>
                                      <p:to>
                                        <a:schemeClr val="tx2"/>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6">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7">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Image Chunking">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1117466" y="1828800"/>
            <a:ext cx="4267334" cy="2429933"/>
          </a:xfrm>
        </p:spPr>
        <p:txBody>
          <a:bodyPr lIns="182880" tIns="0" rIns="182880" bIns="0" anchor="ctr"/>
          <a:lstStyle>
            <a:lvl1pPr marL="0" indent="0" algn="ctr">
              <a:buNone/>
              <a:defRPr sz="2400" b="0" i="0" baseline="0">
                <a:latin typeface="Gotham Light" pitchFamily="50" charset="0"/>
                <a:ea typeface="Gotham Light" pitchFamily="50" charset="0"/>
                <a:cs typeface="Gotham Light" pitchFamily="50" charset="0"/>
              </a:defRPr>
            </a:lvl1pPr>
            <a:lvl2pPr marL="297073" indent="0" algn="l">
              <a:buNone/>
              <a:defRPr sz="2200"/>
            </a:lvl2pPr>
            <a:lvl3pPr marL="596176" indent="0" algn="l">
              <a:buNone/>
              <a:defRPr sz="2200"/>
            </a:lvl3pPr>
            <a:lvl4pPr marL="883076" indent="0" algn="l">
              <a:buNone/>
              <a:defRPr sz="2200"/>
            </a:lvl4pPr>
            <a:lvl5pPr marL="1096722" indent="0" algn="l">
              <a:buNone/>
              <a:defRPr sz="2200"/>
            </a:lvl5pPr>
          </a:lstStyle>
          <a:p>
            <a:pPr lvl="0"/>
            <a:r>
              <a:rPr lang="en-US" dirty="0"/>
              <a:t>Click to add image</a:t>
            </a:r>
          </a:p>
        </p:txBody>
      </p:sp>
      <p:sp>
        <p:nvSpPr>
          <p:cNvPr id="4" name="Text Placeholder 3"/>
          <p:cNvSpPr>
            <a:spLocks noGrp="1"/>
          </p:cNvSpPr>
          <p:nvPr>
            <p:ph type="body" sz="quarter" idx="14" hasCustomPrompt="1"/>
          </p:nvPr>
        </p:nvSpPr>
        <p:spPr>
          <a:xfrm>
            <a:off x="705972" y="4568349"/>
            <a:ext cx="5095377" cy="1408906"/>
          </a:xfrm>
        </p:spPr>
        <p:txBody>
          <a:bodyPr lIns="182880" tIns="0" rIns="182880" bIns="0"/>
          <a:lstStyle>
            <a:lvl1pPr marL="0" indent="0" algn="ctr">
              <a:lnSpc>
                <a:spcPct val="100000"/>
              </a:lnSpc>
              <a:spcBef>
                <a:spcPts val="600"/>
              </a:spcBef>
              <a:buNone/>
              <a:defRPr sz="2000" b="0" i="0">
                <a:latin typeface="+mn-lt"/>
                <a:ea typeface="Gotham Book" panose="02000604040000020004" pitchFamily="50" charset="0"/>
                <a:cs typeface="Gotham Book" panose="02000604040000020004" pitchFamily="50" charset="0"/>
              </a:defRPr>
            </a:lvl1pPr>
            <a:lvl2pPr>
              <a:defRPr/>
            </a:lvl2pPr>
          </a:lstStyle>
          <a:p>
            <a:pPr lvl="0"/>
            <a:r>
              <a:rPr lang="en-US" dirty="0"/>
              <a:t>Click to add text</a:t>
            </a:r>
          </a:p>
        </p:txBody>
      </p:sp>
      <p:sp>
        <p:nvSpPr>
          <p:cNvPr id="13" name="Text Placeholder 3"/>
          <p:cNvSpPr>
            <a:spLocks noGrp="1"/>
          </p:cNvSpPr>
          <p:nvPr>
            <p:ph type="body" sz="quarter" idx="15" hasCustomPrompt="1"/>
          </p:nvPr>
        </p:nvSpPr>
        <p:spPr>
          <a:xfrm>
            <a:off x="6393999" y="4568349"/>
            <a:ext cx="5095377" cy="14089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9" name="Content Placeholder 11"/>
          <p:cNvSpPr>
            <a:spLocks noGrp="1"/>
          </p:cNvSpPr>
          <p:nvPr>
            <p:ph sz="quarter" idx="16" hasCustomPrompt="1"/>
          </p:nvPr>
        </p:nvSpPr>
        <p:spPr>
          <a:xfrm>
            <a:off x="6808974" y="1829393"/>
            <a:ext cx="4265426" cy="2429340"/>
          </a:xfrm>
        </p:spPr>
        <p:txBody>
          <a:bodyPr lIns="182880" tIns="0" rIns="182880" bIns="0" anchor="ctr"/>
          <a:lstStyle>
            <a:lvl1pPr marL="0" indent="0" algn="ctr">
              <a:buNone/>
              <a:defRPr sz="2400" b="0" i="0" baseline="0">
                <a:latin typeface="Gotham Light" pitchFamily="50" charset="0"/>
                <a:ea typeface="Gotham Light" pitchFamily="50" charset="0"/>
                <a:cs typeface="Gotham Light" pitchFamily="50" charset="0"/>
              </a:defRPr>
            </a:lvl1pPr>
            <a:lvl2pPr marL="297073" indent="0" algn="l">
              <a:buNone/>
              <a:defRPr sz="2200"/>
            </a:lvl2pPr>
            <a:lvl3pPr marL="596176" indent="0" algn="l">
              <a:buNone/>
              <a:defRPr sz="2200"/>
            </a:lvl3pPr>
            <a:lvl4pPr marL="883076" indent="0" algn="l">
              <a:buNone/>
              <a:defRPr sz="2200"/>
            </a:lvl4pPr>
            <a:lvl5pPr marL="1096722" indent="0" algn="l">
              <a:buNone/>
              <a:defRPr sz="2200"/>
            </a:lvl5pPr>
          </a:lstStyle>
          <a:p>
            <a:pPr lvl="0"/>
            <a:r>
              <a:rPr lang="en-US" dirty="0"/>
              <a:t>Click to add image</a:t>
            </a:r>
          </a:p>
        </p:txBody>
      </p:sp>
      <p:sp>
        <p:nvSpPr>
          <p:cNvPr id="10"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3751018430"/>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Image Chunking">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1081602" y="1828800"/>
            <a:ext cx="2550598" cy="2442596"/>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11" name="Content Placeholder 11"/>
          <p:cNvSpPr>
            <a:spLocks noGrp="1"/>
          </p:cNvSpPr>
          <p:nvPr>
            <p:ph sz="quarter" idx="13" hasCustomPrompt="1"/>
          </p:nvPr>
        </p:nvSpPr>
        <p:spPr>
          <a:xfrm>
            <a:off x="4817659" y="1825884"/>
            <a:ext cx="2556688" cy="2448428"/>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13" name="Content Placeholder 11"/>
          <p:cNvSpPr>
            <a:spLocks noGrp="1"/>
          </p:cNvSpPr>
          <p:nvPr>
            <p:ph sz="quarter" idx="14" hasCustomPrompt="1"/>
          </p:nvPr>
        </p:nvSpPr>
        <p:spPr>
          <a:xfrm>
            <a:off x="8568647" y="1842230"/>
            <a:ext cx="2522550" cy="2415736"/>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15" name="Text Placeholder 3"/>
          <p:cNvSpPr>
            <a:spLocks noGrp="1"/>
          </p:cNvSpPr>
          <p:nvPr>
            <p:ph type="body" sz="quarter" idx="15" hasCustomPrompt="1"/>
          </p:nvPr>
        </p:nvSpPr>
        <p:spPr>
          <a:xfrm>
            <a:off x="705974" y="4568512"/>
            <a:ext cx="3296065" cy="1231106"/>
          </a:xfrm>
        </p:spPr>
        <p:txBody>
          <a:bodyPr lIns="182880" tIns="0" rIns="182880" bIns="0"/>
          <a:lstStyle>
            <a:lvl1pPr marL="0" indent="0" algn="ctr">
              <a:lnSpc>
                <a:spcPct val="100000"/>
              </a:lnSpc>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0"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dirty="0"/>
              <a:t>Click to Add Slide Title in </a:t>
            </a:r>
            <a:r>
              <a:rPr lang="en-US" dirty="0" err="1"/>
              <a:t>Titlecase</a:t>
            </a:r>
            <a:endParaRPr lang="en-US" dirty="0"/>
          </a:p>
        </p:txBody>
      </p:sp>
      <p:sp>
        <p:nvSpPr>
          <p:cNvPr id="9" name="Text Placeholder 3"/>
          <p:cNvSpPr>
            <a:spLocks noGrp="1"/>
          </p:cNvSpPr>
          <p:nvPr>
            <p:ph type="body" sz="quarter" idx="18" hasCustomPrompt="1"/>
          </p:nvPr>
        </p:nvSpPr>
        <p:spPr>
          <a:xfrm>
            <a:off x="4456692" y="4568512"/>
            <a:ext cx="3296065" cy="1231106"/>
          </a:xfrm>
        </p:spPr>
        <p:txBody>
          <a:bodyPr lIns="182880" tIns="0" rIns="182880" bIns="0"/>
          <a:lstStyle>
            <a:lvl1pPr marL="0" indent="0" algn="ctr">
              <a:lnSpc>
                <a:spcPct val="100000"/>
              </a:lnSpc>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4" name="Text Placeholder 3"/>
          <p:cNvSpPr>
            <a:spLocks noGrp="1"/>
          </p:cNvSpPr>
          <p:nvPr>
            <p:ph type="body" sz="quarter" idx="19" hasCustomPrompt="1"/>
          </p:nvPr>
        </p:nvSpPr>
        <p:spPr>
          <a:xfrm>
            <a:off x="8181890" y="4568512"/>
            <a:ext cx="3296065" cy="1231106"/>
          </a:xfrm>
        </p:spPr>
        <p:txBody>
          <a:bodyPr lIns="182880" tIns="0" rIns="182880" bIns="0"/>
          <a:lstStyle>
            <a:lvl1pPr marL="0" indent="0" algn="ctr">
              <a:lnSpc>
                <a:spcPct val="100000"/>
              </a:lnSpc>
              <a:spcBef>
                <a:spcPts val="600"/>
              </a:spcBef>
              <a:buNone/>
              <a:defRPr sz="2000" b="0" i="0" baseline="0">
                <a:latin typeface="+mn-lt"/>
                <a:ea typeface="Gotham Book" panose="02000604040000020004" pitchFamily="50" charset="0"/>
                <a:cs typeface="Gotham Book" panose="02000604040000020004" pitchFamily="50" charset="0"/>
              </a:defRPr>
            </a:lvl1pPr>
          </a:lstStyle>
          <a:p>
            <a:pPr lvl="0"/>
            <a:r>
              <a:rPr lang="en-US" dirty="0"/>
              <a:t>Click to add text</a:t>
            </a:r>
          </a:p>
        </p:txBody>
      </p:sp>
    </p:spTree>
    <p:extLst>
      <p:ext uri="{BB962C8B-B14F-4D97-AF65-F5344CB8AC3E}">
        <p14:creationId xmlns:p14="http://schemas.microsoft.com/office/powerpoint/2010/main" val="1232459131"/>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Image Chunking">
    <p:spTree>
      <p:nvGrpSpPr>
        <p:cNvPr id="1" name=""/>
        <p:cNvGrpSpPr/>
        <p:nvPr/>
      </p:nvGrpSpPr>
      <p:grpSpPr>
        <a:xfrm>
          <a:off x="0" y="0"/>
          <a:ext cx="0" cy="0"/>
          <a:chOff x="0" y="0"/>
          <a:chExt cx="0" cy="0"/>
        </a:xfrm>
      </p:grpSpPr>
      <p:sp>
        <p:nvSpPr>
          <p:cNvPr id="20" name="Content Placeholder 11"/>
          <p:cNvSpPr>
            <a:spLocks noGrp="1"/>
          </p:cNvSpPr>
          <p:nvPr>
            <p:ph sz="quarter" idx="20" hasCustomPrompt="1"/>
          </p:nvPr>
        </p:nvSpPr>
        <p:spPr>
          <a:xfrm>
            <a:off x="3470669" y="1831339"/>
            <a:ext cx="2503258" cy="2658533"/>
          </a:xfr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15" name="Text Placeholder 3"/>
          <p:cNvSpPr>
            <a:spLocks noGrp="1"/>
          </p:cNvSpPr>
          <p:nvPr>
            <p:ph type="body" sz="quarter" idx="15" hasCustomPrompt="1"/>
          </p:nvPr>
        </p:nvSpPr>
        <p:spPr>
          <a:xfrm>
            <a:off x="701336" y="4683936"/>
            <a:ext cx="2503258" cy="12311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 </a:t>
            </a:r>
          </a:p>
        </p:txBody>
      </p:sp>
      <p:sp>
        <p:nvSpPr>
          <p:cNvPr id="13"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dirty="0"/>
              <a:t>Click to Add Slide Title in </a:t>
            </a:r>
            <a:r>
              <a:rPr lang="en-US" dirty="0" err="1"/>
              <a:t>Titlecase</a:t>
            </a:r>
            <a:endParaRPr lang="en-US" dirty="0"/>
          </a:p>
        </p:txBody>
      </p:sp>
      <p:sp>
        <p:nvSpPr>
          <p:cNvPr id="26" name="Content Placeholder 11"/>
          <p:cNvSpPr>
            <a:spLocks noGrp="1"/>
          </p:cNvSpPr>
          <p:nvPr>
            <p:ph sz="quarter" idx="23" hasCustomPrompt="1"/>
          </p:nvPr>
        </p:nvSpPr>
        <p:spPr>
          <a:xfrm>
            <a:off x="6245473" y="1831340"/>
            <a:ext cx="2503258" cy="2658533"/>
          </a:xfr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27" name="Content Placeholder 11"/>
          <p:cNvSpPr>
            <a:spLocks noGrp="1"/>
          </p:cNvSpPr>
          <p:nvPr>
            <p:ph sz="quarter" idx="24" hasCustomPrompt="1"/>
          </p:nvPr>
        </p:nvSpPr>
        <p:spPr>
          <a:xfrm>
            <a:off x="8982231" y="1831340"/>
            <a:ext cx="2503258" cy="2658533"/>
          </a:xfr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34" name="Text Placeholder 3"/>
          <p:cNvSpPr>
            <a:spLocks noGrp="1"/>
          </p:cNvSpPr>
          <p:nvPr>
            <p:ph type="body" sz="quarter" idx="25" hasCustomPrompt="1"/>
          </p:nvPr>
        </p:nvSpPr>
        <p:spPr>
          <a:xfrm>
            <a:off x="3464068" y="4683936"/>
            <a:ext cx="2503258" cy="12311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 </a:t>
            </a:r>
          </a:p>
        </p:txBody>
      </p:sp>
      <p:sp>
        <p:nvSpPr>
          <p:cNvPr id="35" name="Text Placeholder 3"/>
          <p:cNvSpPr>
            <a:spLocks noGrp="1"/>
          </p:cNvSpPr>
          <p:nvPr>
            <p:ph type="body" sz="quarter" idx="26" hasCustomPrompt="1"/>
          </p:nvPr>
        </p:nvSpPr>
        <p:spPr>
          <a:xfrm>
            <a:off x="6226800" y="4683936"/>
            <a:ext cx="2503258" cy="12311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 </a:t>
            </a:r>
          </a:p>
        </p:txBody>
      </p:sp>
      <p:sp>
        <p:nvSpPr>
          <p:cNvPr id="36" name="Text Placeholder 3"/>
          <p:cNvSpPr>
            <a:spLocks noGrp="1"/>
          </p:cNvSpPr>
          <p:nvPr>
            <p:ph type="body" sz="quarter" idx="27" hasCustomPrompt="1"/>
          </p:nvPr>
        </p:nvSpPr>
        <p:spPr>
          <a:xfrm>
            <a:off x="8991098" y="4683936"/>
            <a:ext cx="2503258" cy="12311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 </a:t>
            </a:r>
          </a:p>
        </p:txBody>
      </p:sp>
      <p:sp>
        <p:nvSpPr>
          <p:cNvPr id="12" name="Content Placeholder 11"/>
          <p:cNvSpPr>
            <a:spLocks noGrp="1"/>
          </p:cNvSpPr>
          <p:nvPr>
            <p:ph sz="quarter" idx="12" hasCustomPrompt="1"/>
          </p:nvPr>
        </p:nvSpPr>
        <p:spPr>
          <a:xfrm>
            <a:off x="695865" y="1831340"/>
            <a:ext cx="2503258" cy="2658533"/>
          </a:xfr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Tree>
    <p:extLst>
      <p:ext uri="{BB962C8B-B14F-4D97-AF65-F5344CB8AC3E}">
        <p14:creationId xmlns:p14="http://schemas.microsoft.com/office/powerpoint/2010/main" val="1131107296"/>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Image Chunking">
    <p:spTree>
      <p:nvGrpSpPr>
        <p:cNvPr id="1" name=""/>
        <p:cNvGrpSpPr/>
        <p:nvPr/>
      </p:nvGrpSpPr>
      <p:grpSpPr>
        <a:xfrm>
          <a:off x="0" y="0"/>
          <a:ext cx="0" cy="0"/>
          <a:chOff x="0" y="0"/>
          <a:chExt cx="0" cy="0"/>
        </a:xfrm>
      </p:grpSpPr>
      <p:sp>
        <p:nvSpPr>
          <p:cNvPr id="29" name="Content Placeholder 11"/>
          <p:cNvSpPr>
            <a:spLocks noGrp="1"/>
          </p:cNvSpPr>
          <p:nvPr>
            <p:ph sz="quarter" idx="18" hasCustomPrompt="1"/>
          </p:nvPr>
        </p:nvSpPr>
        <p:spPr>
          <a:xfrm>
            <a:off x="8163932" y="1828800"/>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30" name="Text Placeholder 3"/>
          <p:cNvSpPr>
            <a:spLocks noGrp="1"/>
          </p:cNvSpPr>
          <p:nvPr>
            <p:ph type="body" sz="quarter" idx="19" hasCustomPrompt="1"/>
          </p:nvPr>
        </p:nvSpPr>
        <p:spPr>
          <a:xfrm>
            <a:off x="8168570" y="3365945"/>
            <a:ext cx="3296065" cy="472978"/>
          </a:xfr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35" name="Content Placeholder 11"/>
          <p:cNvSpPr>
            <a:spLocks noGrp="1"/>
          </p:cNvSpPr>
          <p:nvPr>
            <p:ph sz="quarter" idx="24" hasCustomPrompt="1"/>
          </p:nvPr>
        </p:nvSpPr>
        <p:spPr>
          <a:xfrm>
            <a:off x="8163932" y="4026037"/>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36" name="Text Placeholder 3"/>
          <p:cNvSpPr>
            <a:spLocks noGrp="1"/>
          </p:cNvSpPr>
          <p:nvPr>
            <p:ph type="body" sz="quarter" idx="25" hasCustomPrompt="1"/>
          </p:nvPr>
        </p:nvSpPr>
        <p:spPr>
          <a:xfrm>
            <a:off x="4437272" y="5563182"/>
            <a:ext cx="3296065" cy="472978"/>
          </a:xfr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2" name="Content Placeholder 11"/>
          <p:cNvSpPr>
            <a:spLocks noGrp="1"/>
          </p:cNvSpPr>
          <p:nvPr>
            <p:ph sz="quarter" idx="12" hasCustomPrompt="1"/>
          </p:nvPr>
        </p:nvSpPr>
        <p:spPr>
          <a:xfrm>
            <a:off x="701336" y="1828800"/>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15" name="Text Placeholder 3"/>
          <p:cNvSpPr>
            <a:spLocks noGrp="1"/>
          </p:cNvSpPr>
          <p:nvPr>
            <p:ph type="body" sz="quarter" idx="15" hasCustomPrompt="1"/>
          </p:nvPr>
        </p:nvSpPr>
        <p:spPr>
          <a:xfrm>
            <a:off x="705974" y="3365945"/>
            <a:ext cx="3296065" cy="472978"/>
          </a:xfrm>
        </p:spPr>
        <p:txBody>
          <a:bodyPr lIns="182880" tIns="0" rIns="182880" bIns="0"/>
          <a:lstStyle>
            <a:lvl1pPr marL="0" indent="0" algn="ctr">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27" name="Content Placeholder 11"/>
          <p:cNvSpPr>
            <a:spLocks noGrp="1"/>
          </p:cNvSpPr>
          <p:nvPr>
            <p:ph sz="quarter" idx="16" hasCustomPrompt="1"/>
          </p:nvPr>
        </p:nvSpPr>
        <p:spPr>
          <a:xfrm>
            <a:off x="4443061" y="1828800"/>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28" name="Text Placeholder 3"/>
          <p:cNvSpPr>
            <a:spLocks noGrp="1"/>
          </p:cNvSpPr>
          <p:nvPr>
            <p:ph type="body" sz="quarter" idx="17" hasCustomPrompt="1"/>
          </p:nvPr>
        </p:nvSpPr>
        <p:spPr>
          <a:xfrm>
            <a:off x="4447699" y="3365945"/>
            <a:ext cx="3296065" cy="472978"/>
          </a:xfr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31" name="Content Placeholder 11"/>
          <p:cNvSpPr>
            <a:spLocks noGrp="1"/>
          </p:cNvSpPr>
          <p:nvPr>
            <p:ph sz="quarter" idx="20" hasCustomPrompt="1"/>
          </p:nvPr>
        </p:nvSpPr>
        <p:spPr>
          <a:xfrm>
            <a:off x="701336" y="4026037"/>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32" name="Text Placeholder 3"/>
          <p:cNvSpPr>
            <a:spLocks noGrp="1"/>
          </p:cNvSpPr>
          <p:nvPr>
            <p:ph type="body" sz="quarter" idx="21" hasCustomPrompt="1"/>
          </p:nvPr>
        </p:nvSpPr>
        <p:spPr>
          <a:xfrm>
            <a:off x="705974" y="5563182"/>
            <a:ext cx="3296065" cy="472978"/>
          </a:xfr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33" name="Content Placeholder 11"/>
          <p:cNvSpPr>
            <a:spLocks noGrp="1"/>
          </p:cNvSpPr>
          <p:nvPr>
            <p:ph sz="quarter" idx="22" hasCustomPrompt="1"/>
          </p:nvPr>
        </p:nvSpPr>
        <p:spPr>
          <a:xfrm>
            <a:off x="4443061" y="4026037"/>
            <a:ext cx="3311130" cy="1393959"/>
          </a:xfrm>
        </p:spPr>
        <p:txBody>
          <a:bodyPr lIns="182880" tIns="0" rIns="182880" bIns="0" anchor="ctr"/>
          <a:lstStyle>
            <a:lvl1pPr marL="0" indent="0" algn="ctr">
              <a:buNone/>
              <a:defRPr sz="22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34" name="Text Placeholder 3"/>
          <p:cNvSpPr>
            <a:spLocks noGrp="1"/>
          </p:cNvSpPr>
          <p:nvPr>
            <p:ph type="body" sz="quarter" idx="23" hasCustomPrompt="1"/>
          </p:nvPr>
        </p:nvSpPr>
        <p:spPr>
          <a:xfrm>
            <a:off x="8178997" y="5563182"/>
            <a:ext cx="3296065" cy="472978"/>
          </a:xfrm>
        </p:spPr>
        <p:txBody>
          <a:bodyPr lIns="182880" tIns="0" rIns="182880" bIns="0"/>
          <a:lstStyle>
            <a:lvl1pPr algn="ctr">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2547072899"/>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06518" y="1430900"/>
            <a:ext cx="10778971" cy="4943475"/>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2" name="Title Placeholder 1"/>
          <p:cNvSpPr>
            <a:spLocks noGrp="1"/>
          </p:cNvSpPr>
          <p:nvPr>
            <p:ph type="title"/>
          </p:nvPr>
        </p:nvSpPr>
        <p:spPr>
          <a:xfrm>
            <a:off x="706518" y="505084"/>
            <a:ext cx="10778971" cy="437131"/>
          </a:xfrm>
          <a:prstGeom prst="rect">
            <a:avLst/>
          </a:prstGeom>
        </p:spPr>
        <p:txBody>
          <a:bodyPr vert="horz" lIns="0" tIns="43960" rIns="87919" bIns="43960" rtlCol="0" anchor="t" anchorCtr="0">
            <a:noAutofit/>
          </a:bodyPr>
          <a:lstStyle/>
          <a:p>
            <a:r>
              <a:rPr lang="en-US" dirty="0"/>
              <a:t>Click to Add Slide Title in </a:t>
            </a:r>
            <a:r>
              <a:rPr lang="en-US" dirty="0" err="1"/>
              <a:t>Titlecase</a:t>
            </a:r>
            <a:endParaRPr lang="en-US" dirty="0"/>
          </a:p>
        </p:txBody>
      </p:sp>
      <p:pic>
        <p:nvPicPr>
          <p:cNvPr id="7" name="Picture 6"/>
          <p:cNvPicPr>
            <a:picLocks noChangeAspect="1"/>
          </p:cNvPicPr>
          <p:nvPr userDrawn="1"/>
        </p:nvPicPr>
        <p:blipFill>
          <a:blip r:embed="rId32" cstate="print">
            <a:alphaModFix amt="60000"/>
            <a:extLst>
              <a:ext uri="{BEBA8EAE-BF5A-486C-A8C5-ECC9F3942E4B}">
                <a14:imgProps xmlns:a14="http://schemas.microsoft.com/office/drawing/2010/main">
                  <a14:imgLayer r:embed="rId3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496253" y="6184729"/>
            <a:ext cx="449824" cy="449824"/>
          </a:xfrm>
          <a:prstGeom prst="rect">
            <a:avLst/>
          </a:prstGeom>
        </p:spPr>
      </p:pic>
    </p:spTree>
    <p:extLst>
      <p:ext uri="{BB962C8B-B14F-4D97-AF65-F5344CB8AC3E}">
        <p14:creationId xmlns:p14="http://schemas.microsoft.com/office/powerpoint/2010/main" val="4067917087"/>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81"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9" r:id="rId24"/>
    <p:sldLayoutId id="2147483678" r:id="rId25"/>
    <p:sldLayoutId id="2147483672" r:id="rId26"/>
    <p:sldLayoutId id="2147483673" r:id="rId27"/>
    <p:sldLayoutId id="2147483674" r:id="rId28"/>
    <p:sldLayoutId id="2147483675" r:id="rId29"/>
    <p:sldLayoutId id="2147483676" r:id="rId30"/>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dt="0"/>
  <p:txStyles>
    <p:titleStyle>
      <a:lvl1pPr algn="ctr" defTabSz="586003" rtl="0" eaLnBrk="1" latinLnBrk="0" hangingPunct="1">
        <a:lnSpc>
          <a:spcPct val="85000"/>
        </a:lnSpc>
        <a:spcBef>
          <a:spcPct val="0"/>
        </a:spcBef>
        <a:buNone/>
        <a:defRPr sz="3600" b="0" i="0" kern="1200" cap="none" baseline="0">
          <a:solidFill>
            <a:schemeClr val="tx1"/>
          </a:solidFill>
          <a:latin typeface="+mj-lt"/>
          <a:ea typeface="Gotham Light" charset="0"/>
          <a:cs typeface="Gotham Light" charset="0"/>
        </a:defRPr>
      </a:lvl1pPr>
    </p:titleStyle>
    <p:bodyStyle>
      <a:lvl1pPr marL="57150" indent="-57150" algn="l" defTabSz="586003" rtl="0" eaLnBrk="1" latinLnBrk="0" hangingPunct="1">
        <a:lnSpc>
          <a:spcPct val="100000"/>
        </a:lnSpc>
        <a:spcBef>
          <a:spcPts val="1800"/>
        </a:spcBef>
        <a:buClrTx/>
        <a:buSzPct val="75000"/>
        <a:buFont typeface="Myriad Pro" panose="020B0503030403020204" pitchFamily="34" charset="0"/>
        <a:buChar char=" "/>
        <a:defRPr sz="2400" b="0" i="0" kern="1200">
          <a:solidFill>
            <a:schemeClr val="tx1"/>
          </a:solidFill>
          <a:latin typeface="+mn-lt"/>
          <a:ea typeface="Gotham Medium" panose="02000604030000020004" pitchFamily="50" charset="0"/>
          <a:cs typeface="Gotham Medium" panose="02000604030000020004" pitchFamily="50" charset="0"/>
        </a:defRPr>
      </a:lvl1pPr>
      <a:lvl2pPr marL="586003" indent="-288930"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2pPr>
      <a:lvl3pPr marL="883074" indent="-286898"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3pPr>
      <a:lvl4pPr marL="1200150" indent="-317500" algn="l" defTabSz="586003" rtl="0" eaLnBrk="1" latinLnBrk="0" hangingPunct="1">
        <a:lnSpc>
          <a:spcPct val="100000"/>
        </a:lnSpc>
        <a:spcBef>
          <a:spcPts val="600"/>
        </a:spcBef>
        <a:buClrTx/>
        <a:buSzPct val="75000"/>
        <a:buFont typeface="Wingdings" panose="05000000000000000000" pitchFamily="2" charset="2"/>
        <a:buChar char="§"/>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4pPr>
      <a:lvl5pPr marL="1371600" indent="-274638" algn="l" defTabSz="586003" rtl="0" eaLnBrk="1" latinLnBrk="0" hangingPunct="1">
        <a:lnSpc>
          <a:spcPct val="100000"/>
        </a:lnSpc>
        <a:spcBef>
          <a:spcPts val="600"/>
        </a:spcBef>
        <a:buClrTx/>
        <a:buSzPct val="75000"/>
        <a:buFont typeface="Myriad Pro Light" panose="020B0403030403020204" pitchFamily="34" charset="0"/>
        <a:buChar char="-"/>
        <a:tabLst/>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p:bodyStyle>
    <p:otherStyle>
      <a:defPPr>
        <a:defRPr lang="en-US"/>
      </a:defPPr>
      <a:lvl1pPr marL="0" algn="l" defTabSz="586003" rtl="0" eaLnBrk="1" latinLnBrk="0" hangingPunct="1">
        <a:defRPr sz="2400" kern="1200">
          <a:solidFill>
            <a:schemeClr val="tx1"/>
          </a:solidFill>
          <a:latin typeface="+mn-lt"/>
          <a:ea typeface="+mn-ea"/>
          <a:cs typeface="+mn-cs"/>
        </a:defRPr>
      </a:lvl1pPr>
      <a:lvl2pPr marL="586003" algn="l" defTabSz="586003" rtl="0" eaLnBrk="1" latinLnBrk="0" hangingPunct="1">
        <a:defRPr sz="2400" kern="1200">
          <a:solidFill>
            <a:schemeClr val="tx1"/>
          </a:solidFill>
          <a:latin typeface="+mn-lt"/>
          <a:ea typeface="+mn-ea"/>
          <a:cs typeface="+mn-cs"/>
        </a:defRPr>
      </a:lvl2pPr>
      <a:lvl3pPr marL="1172007" algn="l" defTabSz="586003" rtl="0" eaLnBrk="1" latinLnBrk="0" hangingPunct="1">
        <a:defRPr sz="2400" kern="1200">
          <a:solidFill>
            <a:schemeClr val="tx1"/>
          </a:solidFill>
          <a:latin typeface="+mn-lt"/>
          <a:ea typeface="+mn-ea"/>
          <a:cs typeface="+mn-cs"/>
        </a:defRPr>
      </a:lvl3pPr>
      <a:lvl4pPr marL="1758009" algn="l" defTabSz="586003" rtl="0" eaLnBrk="1" latinLnBrk="0" hangingPunct="1">
        <a:defRPr sz="2400" kern="1200">
          <a:solidFill>
            <a:schemeClr val="tx1"/>
          </a:solidFill>
          <a:latin typeface="+mn-lt"/>
          <a:ea typeface="+mn-ea"/>
          <a:cs typeface="+mn-cs"/>
        </a:defRPr>
      </a:lvl4pPr>
      <a:lvl5pPr marL="2344013" algn="l" defTabSz="586003" rtl="0" eaLnBrk="1" latinLnBrk="0" hangingPunct="1">
        <a:defRPr sz="2400" kern="1200">
          <a:solidFill>
            <a:schemeClr val="tx1"/>
          </a:solidFill>
          <a:latin typeface="+mn-lt"/>
          <a:ea typeface="+mn-ea"/>
          <a:cs typeface="+mn-cs"/>
        </a:defRPr>
      </a:lvl5pPr>
      <a:lvl6pPr marL="2930017" algn="l" defTabSz="586003" rtl="0" eaLnBrk="1" latinLnBrk="0" hangingPunct="1">
        <a:defRPr sz="2400" kern="1200">
          <a:solidFill>
            <a:schemeClr val="tx1"/>
          </a:solidFill>
          <a:latin typeface="+mn-lt"/>
          <a:ea typeface="+mn-ea"/>
          <a:cs typeface="+mn-cs"/>
        </a:defRPr>
      </a:lvl6pPr>
      <a:lvl7pPr marL="3516021" algn="l" defTabSz="586003" rtl="0" eaLnBrk="1" latinLnBrk="0" hangingPunct="1">
        <a:defRPr sz="2400" kern="1200">
          <a:solidFill>
            <a:schemeClr val="tx1"/>
          </a:solidFill>
          <a:latin typeface="+mn-lt"/>
          <a:ea typeface="+mn-ea"/>
          <a:cs typeface="+mn-cs"/>
        </a:defRPr>
      </a:lvl7pPr>
      <a:lvl8pPr marL="4102023" algn="l" defTabSz="586003" rtl="0" eaLnBrk="1" latinLnBrk="0" hangingPunct="1">
        <a:defRPr sz="2400" kern="1200">
          <a:solidFill>
            <a:schemeClr val="tx1"/>
          </a:solidFill>
          <a:latin typeface="+mn-lt"/>
          <a:ea typeface="+mn-ea"/>
          <a:cs typeface="+mn-cs"/>
        </a:defRPr>
      </a:lvl8pPr>
      <a:lvl9pPr marL="4688028" algn="l" defTabSz="586003"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Set Up Checklist</a:t>
            </a:r>
            <a:r>
              <a:rPr lang="en-US" dirty="0" smtClean="0"/>
              <a:t/>
            </a:r>
            <a:br>
              <a:rPr lang="en-US" dirty="0" smtClean="0"/>
            </a:br>
            <a:r>
              <a:rPr lang="en-US" dirty="0" smtClean="0"/>
              <a:t>1. Open text editor to blank folder / </a:t>
            </a:r>
            <a:r>
              <a:rPr lang="en-US" dirty="0" smtClean="0"/>
              <a:t>project</a:t>
            </a:r>
            <a:br>
              <a:rPr lang="en-US" dirty="0" smtClean="0"/>
            </a:br>
            <a:r>
              <a:rPr lang="en-US" dirty="0" smtClean="0"/>
              <a:t/>
            </a:r>
            <a:br>
              <a:rPr lang="en-US" dirty="0" smtClean="0"/>
            </a:br>
            <a:r>
              <a:rPr lang="en-US" dirty="0" smtClean="0"/>
              <a:t>2. Install Node.js</a:t>
            </a:r>
            <a:br>
              <a:rPr lang="en-US" dirty="0" smtClean="0"/>
            </a:br>
            <a:r>
              <a:rPr lang="en-US" dirty="0"/>
              <a:t/>
            </a:r>
            <a:br>
              <a:rPr lang="en-US" dirty="0"/>
            </a:br>
            <a:r>
              <a:rPr lang="en-US" dirty="0" smtClean="0"/>
              <a:t>3.</a:t>
            </a:r>
            <a:r>
              <a:rPr lang="en-US" dirty="0" smtClean="0"/>
              <a:t> </a:t>
            </a:r>
            <a:r>
              <a:rPr lang="en-US" dirty="0" smtClean="0"/>
              <a:t>Have GitHub repository open for </a:t>
            </a:r>
            <a:r>
              <a:rPr lang="en-US" dirty="0"/>
              <a:t>reference</a:t>
            </a:r>
            <a:r>
              <a:rPr lang="en-US" dirty="0" smtClean="0"/>
              <a:t>:</a:t>
            </a:r>
            <a:br>
              <a:rPr lang="en-US" dirty="0" smtClean="0"/>
            </a:br>
            <a:r>
              <a:rPr lang="en-US" sz="4400" dirty="0"/>
              <a:t>https://github.com/danielstern</a:t>
            </a:r>
            <a:r>
              <a:rPr lang="en-US" sz="4400" dirty="0" smtClean="0"/>
              <a:t>/</a:t>
            </a:r>
            <a:br>
              <a:rPr lang="en-US" sz="4400" dirty="0" smtClean="0"/>
            </a:br>
            <a:r>
              <a:rPr lang="en-US" sz="4400" dirty="0" smtClean="0"/>
              <a:t>workshop-testing-</a:t>
            </a:r>
            <a:r>
              <a:rPr lang="en-US" sz="4400" dirty="0" err="1" smtClean="0"/>
              <a:t>linting</a:t>
            </a:r>
            <a:endParaRPr lang="en-US" sz="4000" dirty="0">
              <a:latin typeface="Lucida Console" panose="020B0609040504020204" pitchFamily="49" charset="0"/>
            </a:endParaRPr>
          </a:p>
        </p:txBody>
      </p:sp>
    </p:spTree>
    <p:extLst>
      <p:ext uri="{BB962C8B-B14F-4D97-AF65-F5344CB8AC3E}">
        <p14:creationId xmlns:p14="http://schemas.microsoft.com/office/powerpoint/2010/main" val="34657040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705975" y="1828800"/>
            <a:ext cx="3296064" cy="2442596"/>
          </a:xfrm>
        </p:spPr>
        <p:txBody>
          <a:bodyPr/>
          <a:lstStyle/>
          <a:p>
            <a:r>
              <a:rPr lang="en-US" dirty="0" smtClean="0">
                <a:latin typeface="Lucida Console" panose="020B0609040504020204" pitchFamily="49" charset="0"/>
              </a:rPr>
              <a:t>a ? </a:t>
            </a:r>
            <a:br>
              <a:rPr lang="en-US" dirty="0" smtClean="0">
                <a:latin typeface="Lucida Console" panose="020B0609040504020204" pitchFamily="49" charset="0"/>
              </a:rPr>
            </a:br>
            <a:r>
              <a:rPr lang="en-US" dirty="0" smtClean="0">
                <a:latin typeface="Lucida Console" panose="020B0609040504020204" pitchFamily="49" charset="0"/>
              </a:rPr>
              <a:t>(b ? c(b) : d(a)) </a:t>
            </a:r>
            <a:br>
              <a:rPr lang="en-US" dirty="0" smtClean="0">
                <a:latin typeface="Lucida Console" panose="020B0609040504020204" pitchFamily="49" charset="0"/>
              </a:rPr>
            </a:br>
            <a:r>
              <a:rPr lang="en-US" dirty="0" smtClean="0">
                <a:latin typeface="Lucida Console" panose="020B0609040504020204" pitchFamily="49" charset="0"/>
              </a:rPr>
              <a:t>: e()</a:t>
            </a:r>
            <a:endParaRPr lang="en-US" dirty="0">
              <a:latin typeface="Lucida Console" panose="020B0609040504020204" pitchFamily="49" charset="0"/>
            </a:endParaRPr>
          </a:p>
        </p:txBody>
      </p:sp>
      <p:sp>
        <p:nvSpPr>
          <p:cNvPr id="3" name="Content Placeholder 2"/>
          <p:cNvSpPr>
            <a:spLocks noGrp="1"/>
          </p:cNvSpPr>
          <p:nvPr>
            <p:ph sz="quarter" idx="13"/>
          </p:nvPr>
        </p:nvSpPr>
        <p:spPr>
          <a:xfrm>
            <a:off x="4456692" y="1825884"/>
            <a:ext cx="3492353" cy="2448428"/>
          </a:xfrm>
        </p:spPr>
        <p:txBody>
          <a:bodyPr/>
          <a:lstStyle/>
          <a:p>
            <a:r>
              <a:rPr lang="en-US" dirty="0" smtClean="0">
                <a:latin typeface="Lucida Console" panose="020B0609040504020204" pitchFamily="49" charset="0"/>
                <a:cs typeface="Courier New" panose="02070309020205020404" pitchFamily="49" charset="0"/>
              </a:rPr>
              <a:t>let a =`hello`;</a:t>
            </a:r>
            <a:br>
              <a:rPr lang="en-US" dirty="0" smtClean="0">
                <a:latin typeface="Lucida Console" panose="020B0609040504020204" pitchFamily="49" charset="0"/>
                <a:cs typeface="Courier New" panose="02070309020205020404" pitchFamily="49" charset="0"/>
              </a:rPr>
            </a:br>
            <a:r>
              <a:rPr lang="en-US" dirty="0" smtClean="0">
                <a:latin typeface="Lucida Console" panose="020B0609040504020204" pitchFamily="49" charset="0"/>
                <a:cs typeface="Courier New" panose="02070309020205020404" pitchFamily="49" charset="0"/>
              </a:rPr>
              <a:t> a += 42;</a:t>
            </a:r>
            <a:endParaRPr lang="en-US" dirty="0">
              <a:latin typeface="Lucida Console" panose="020B0609040504020204" pitchFamily="49" charset="0"/>
              <a:cs typeface="Courier New" panose="02070309020205020404" pitchFamily="49" charset="0"/>
            </a:endParaRPr>
          </a:p>
        </p:txBody>
      </p:sp>
      <p:sp>
        <p:nvSpPr>
          <p:cNvPr id="4" name="Content Placeholder 3"/>
          <p:cNvSpPr>
            <a:spLocks noGrp="1"/>
          </p:cNvSpPr>
          <p:nvPr>
            <p:ph sz="quarter" idx="14"/>
          </p:nvPr>
        </p:nvSpPr>
        <p:spPr>
          <a:xfrm>
            <a:off x="8312727" y="1842230"/>
            <a:ext cx="3086100" cy="2415736"/>
          </a:xfrm>
        </p:spPr>
        <p:txBody>
          <a:bodyPr/>
          <a:lstStyle/>
          <a:p>
            <a:r>
              <a:rPr lang="en-US" dirty="0" err="1" smtClean="0">
                <a:latin typeface="Lucida Console" panose="020B0609040504020204" pitchFamily="49" charset="0"/>
              </a:rPr>
              <a:t>var</a:t>
            </a:r>
            <a:r>
              <a:rPr lang="en-US" dirty="0" smtClean="0">
                <a:latin typeface="Lucida Console" panose="020B0609040504020204" pitchFamily="49" charset="0"/>
              </a:rPr>
              <a:t> x=y=&gt;n</a:t>
            </a:r>
            <a:br>
              <a:rPr lang="en-US" dirty="0" smtClean="0">
                <a:latin typeface="Lucida Console" panose="020B0609040504020204" pitchFamily="49" charset="0"/>
              </a:rPr>
            </a:br>
            <a:r>
              <a:rPr lang="en-US" dirty="0" smtClean="0">
                <a:latin typeface="Lucida Console" panose="020B0609040504020204" pitchFamily="49" charset="0"/>
              </a:rPr>
              <a:t>     *2;</a:t>
            </a:r>
            <a:endParaRPr lang="en-US" dirty="0">
              <a:latin typeface="Lucida Console" panose="020B0609040504020204" pitchFamily="49" charset="0"/>
            </a:endParaRPr>
          </a:p>
        </p:txBody>
      </p:sp>
      <p:sp>
        <p:nvSpPr>
          <p:cNvPr id="5" name="Text Placeholder 4"/>
          <p:cNvSpPr>
            <a:spLocks noGrp="1"/>
          </p:cNvSpPr>
          <p:nvPr>
            <p:ph type="body" sz="quarter" idx="15"/>
          </p:nvPr>
        </p:nvSpPr>
        <p:spPr/>
        <p:txBody>
          <a:bodyPr/>
          <a:lstStyle/>
          <a:p>
            <a:r>
              <a:rPr lang="en-US" dirty="0" smtClean="0"/>
              <a:t>Unclear or excessively terse code</a:t>
            </a:r>
            <a:endParaRPr lang="en-US" dirty="0"/>
          </a:p>
        </p:txBody>
      </p:sp>
      <p:sp>
        <p:nvSpPr>
          <p:cNvPr id="6" name="Title 5"/>
          <p:cNvSpPr>
            <a:spLocks noGrp="1"/>
          </p:cNvSpPr>
          <p:nvPr>
            <p:ph type="title"/>
          </p:nvPr>
        </p:nvSpPr>
        <p:spPr/>
        <p:txBody>
          <a:bodyPr/>
          <a:lstStyle/>
          <a:p>
            <a:r>
              <a:rPr lang="en-US" dirty="0" smtClean="0"/>
              <a:t>Categories of Problems Prevented By Linting</a:t>
            </a:r>
            <a:endParaRPr lang="en-US" dirty="0"/>
          </a:p>
        </p:txBody>
      </p:sp>
      <p:sp>
        <p:nvSpPr>
          <p:cNvPr id="7" name="Text Placeholder 6"/>
          <p:cNvSpPr>
            <a:spLocks noGrp="1"/>
          </p:cNvSpPr>
          <p:nvPr>
            <p:ph type="body" sz="quarter" idx="18"/>
          </p:nvPr>
        </p:nvSpPr>
        <p:spPr/>
        <p:txBody>
          <a:bodyPr/>
          <a:lstStyle/>
          <a:p>
            <a:r>
              <a:rPr lang="en-US" dirty="0" smtClean="0"/>
              <a:t>Certain types of detectable type error</a:t>
            </a:r>
            <a:endParaRPr lang="en-US" dirty="0"/>
          </a:p>
        </p:txBody>
      </p:sp>
      <p:sp>
        <p:nvSpPr>
          <p:cNvPr id="8" name="Text Placeholder 7"/>
          <p:cNvSpPr>
            <a:spLocks noGrp="1"/>
          </p:cNvSpPr>
          <p:nvPr>
            <p:ph type="body" sz="quarter" idx="19"/>
          </p:nvPr>
        </p:nvSpPr>
        <p:spPr/>
        <p:txBody>
          <a:bodyPr/>
          <a:lstStyle/>
          <a:p>
            <a:r>
              <a:rPr lang="en-US" dirty="0" smtClean="0"/>
              <a:t>Incorrect, unclear or inconsistent styling</a:t>
            </a:r>
            <a:endParaRPr lang="en-US" dirty="0"/>
          </a:p>
        </p:txBody>
      </p:sp>
    </p:spTree>
    <p:extLst>
      <p:ext uri="{BB962C8B-B14F-4D97-AF65-F5344CB8AC3E}">
        <p14:creationId xmlns:p14="http://schemas.microsoft.com/office/powerpoint/2010/main" val="15905831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705975" y="1828800"/>
            <a:ext cx="3296064" cy="2442596"/>
          </a:xfrm>
        </p:spPr>
        <p:txBody>
          <a:bodyPr/>
          <a:lstStyle/>
          <a:p>
            <a:pPr algn="l"/>
            <a:r>
              <a:rPr lang="en-US" sz="2000" dirty="0" smtClean="0">
                <a:latin typeface="Lucida Console" panose="020B0609040504020204" pitchFamily="49" charset="0"/>
              </a:rPr>
              <a:t>function add42(n){</a:t>
            </a:r>
            <a:br>
              <a:rPr lang="en-US" sz="2000" dirty="0" smtClean="0">
                <a:latin typeface="Lucida Console" panose="020B0609040504020204" pitchFamily="49" charset="0"/>
              </a:rPr>
            </a:br>
            <a:r>
              <a:rPr lang="en-US" sz="2000" dirty="0" smtClean="0">
                <a:latin typeface="Lucida Console" panose="020B0609040504020204" pitchFamily="49" charset="0"/>
              </a:rPr>
              <a:t>	return n + 43;</a:t>
            </a:r>
            <a:br>
              <a:rPr lang="en-US" sz="2000" dirty="0" smtClean="0">
                <a:latin typeface="Lucida Console" panose="020B0609040504020204" pitchFamily="49" charset="0"/>
              </a:rPr>
            </a:br>
            <a:r>
              <a:rPr lang="en-US" sz="2000" dirty="0" smtClean="0">
                <a:latin typeface="Lucida Console" panose="020B0609040504020204" pitchFamily="49" charset="0"/>
              </a:rPr>
              <a:t>}</a:t>
            </a:r>
            <a:endParaRPr lang="en-US" sz="2000" dirty="0">
              <a:latin typeface="Lucida Console" panose="020B0609040504020204" pitchFamily="49" charset="0"/>
            </a:endParaRPr>
          </a:p>
        </p:txBody>
      </p:sp>
      <p:sp>
        <p:nvSpPr>
          <p:cNvPr id="3" name="Content Placeholder 2"/>
          <p:cNvSpPr>
            <a:spLocks noGrp="1"/>
          </p:cNvSpPr>
          <p:nvPr>
            <p:ph sz="quarter" idx="13"/>
          </p:nvPr>
        </p:nvSpPr>
        <p:spPr>
          <a:xfrm>
            <a:off x="4456692" y="1825884"/>
            <a:ext cx="3492353" cy="2448428"/>
          </a:xfrm>
        </p:spPr>
        <p:txBody>
          <a:bodyPr/>
          <a:lstStyle/>
          <a:p>
            <a:pPr algn="l"/>
            <a:r>
              <a:rPr lang="en-US" dirty="0" smtClean="0">
                <a:latin typeface="Lucida Console" panose="020B0609040504020204" pitchFamily="49" charset="0"/>
                <a:cs typeface="Courier New" panose="02070309020205020404" pitchFamily="49" charset="0"/>
              </a:rPr>
              <a:t>let a = await b();</a:t>
            </a:r>
            <a:br>
              <a:rPr lang="en-US" dirty="0" smtClean="0">
                <a:latin typeface="Lucida Console" panose="020B0609040504020204" pitchFamily="49" charset="0"/>
                <a:cs typeface="Courier New" panose="02070309020205020404" pitchFamily="49" charset="0"/>
              </a:rPr>
            </a:br>
            <a:r>
              <a:rPr lang="en-US" dirty="0" smtClean="0">
                <a:latin typeface="Lucida Console" panose="020B0609040504020204" pitchFamily="49" charset="0"/>
                <a:cs typeface="Courier New" panose="02070309020205020404" pitchFamily="49" charset="0"/>
              </a:rPr>
              <a:t>a += 42;</a:t>
            </a:r>
            <a:endParaRPr lang="en-US" dirty="0">
              <a:latin typeface="Lucida Console" panose="020B0609040504020204" pitchFamily="49" charset="0"/>
              <a:cs typeface="Courier New" panose="02070309020205020404" pitchFamily="49" charset="0"/>
            </a:endParaRPr>
          </a:p>
        </p:txBody>
      </p:sp>
      <p:sp>
        <p:nvSpPr>
          <p:cNvPr id="4" name="Content Placeholder 3"/>
          <p:cNvSpPr>
            <a:spLocks noGrp="1"/>
          </p:cNvSpPr>
          <p:nvPr>
            <p:ph sz="quarter" idx="14"/>
          </p:nvPr>
        </p:nvSpPr>
        <p:spPr>
          <a:xfrm>
            <a:off x="8181890" y="1842230"/>
            <a:ext cx="3601401" cy="2415736"/>
          </a:xfrm>
        </p:spPr>
        <p:txBody>
          <a:bodyPr/>
          <a:lstStyle/>
          <a:p>
            <a:pPr algn="l"/>
            <a:r>
              <a:rPr lang="en-US" sz="1600" i="1" dirty="0" smtClean="0">
                <a:solidFill>
                  <a:schemeClr val="tx1">
                    <a:lumMod val="60000"/>
                    <a:lumOff val="40000"/>
                  </a:schemeClr>
                </a:solidFill>
                <a:latin typeface="Lucida Console" panose="020B0609040504020204" pitchFamily="49" charset="0"/>
              </a:rPr>
              <a:t>//return </a:t>
            </a:r>
            <a:r>
              <a:rPr lang="en-US" sz="1600" i="1" dirty="0" err="1" smtClean="0">
                <a:solidFill>
                  <a:schemeClr val="tx1">
                    <a:lumMod val="60000"/>
                    <a:lumOff val="40000"/>
                  </a:schemeClr>
                </a:solidFill>
                <a:latin typeface="Lucida Console" panose="020B0609040504020204" pitchFamily="49" charset="0"/>
              </a:rPr>
              <a:t>calcValue</a:t>
            </a:r>
            <a:r>
              <a:rPr lang="en-US" sz="1600" i="1" dirty="0" smtClean="0">
                <a:solidFill>
                  <a:schemeClr val="tx1">
                    <a:lumMod val="60000"/>
                    <a:lumOff val="40000"/>
                  </a:schemeClr>
                </a:solidFill>
                <a:latin typeface="Lucida Console" panose="020B0609040504020204" pitchFamily="49" charset="0"/>
              </a:rPr>
              <a:t>(</a:t>
            </a:r>
            <a:r>
              <a:rPr lang="en-US" sz="1600" i="1" dirty="0" err="1" smtClean="0">
                <a:solidFill>
                  <a:schemeClr val="tx1">
                    <a:lumMod val="60000"/>
                    <a:lumOff val="40000"/>
                  </a:schemeClr>
                </a:solidFill>
                <a:latin typeface="Lucida Console" panose="020B0609040504020204" pitchFamily="49" charset="0"/>
              </a:rPr>
              <a:t>z,x,y</a:t>
            </a:r>
            <a:r>
              <a:rPr lang="en-US" sz="1600" i="1" dirty="0" smtClean="0">
                <a:solidFill>
                  <a:schemeClr val="tx1">
                    <a:lumMod val="60000"/>
                    <a:lumOff val="40000"/>
                  </a:schemeClr>
                </a:solidFill>
                <a:latin typeface="Lucida Console" panose="020B0609040504020204" pitchFamily="49" charset="0"/>
              </a:rPr>
              <a:t>);</a:t>
            </a:r>
            <a:r>
              <a:rPr lang="en-US" sz="1600" dirty="0" smtClean="0">
                <a:latin typeface="Lucida Console" panose="020B0609040504020204" pitchFamily="49" charset="0"/>
              </a:rPr>
              <a:t/>
            </a:r>
            <a:br>
              <a:rPr lang="en-US" sz="1600" dirty="0" smtClean="0">
                <a:latin typeface="Lucida Console" panose="020B0609040504020204" pitchFamily="49" charset="0"/>
              </a:rPr>
            </a:br>
            <a:r>
              <a:rPr lang="en-US" sz="1600" dirty="0" smtClean="0">
                <a:latin typeface="Lucida Console" panose="020B0609040504020204" pitchFamily="49" charset="0"/>
              </a:rPr>
              <a:t>return 42;</a:t>
            </a:r>
            <a:endParaRPr lang="en-US" sz="1600" dirty="0">
              <a:latin typeface="Lucida Console" panose="020B0609040504020204" pitchFamily="49" charset="0"/>
            </a:endParaRPr>
          </a:p>
        </p:txBody>
      </p:sp>
      <p:sp>
        <p:nvSpPr>
          <p:cNvPr id="6" name="Title 5"/>
          <p:cNvSpPr>
            <a:spLocks noGrp="1"/>
          </p:cNvSpPr>
          <p:nvPr>
            <p:ph type="title"/>
          </p:nvPr>
        </p:nvSpPr>
        <p:spPr/>
        <p:txBody>
          <a:bodyPr/>
          <a:lstStyle/>
          <a:p>
            <a:r>
              <a:rPr lang="en-US" dirty="0" smtClean="0"/>
              <a:t>Problems </a:t>
            </a:r>
            <a:r>
              <a:rPr lang="en-US" i="1" dirty="0" smtClean="0"/>
              <a:t>Not </a:t>
            </a:r>
            <a:r>
              <a:rPr lang="en-US" dirty="0" smtClean="0"/>
              <a:t>Prevented by Linting </a:t>
            </a:r>
            <a:br>
              <a:rPr lang="en-US" dirty="0" smtClean="0"/>
            </a:br>
            <a:r>
              <a:rPr lang="en-US" dirty="0" smtClean="0"/>
              <a:t>(See: Testing)</a:t>
            </a:r>
            <a:endParaRPr lang="en-US" dirty="0"/>
          </a:p>
        </p:txBody>
      </p:sp>
      <p:sp>
        <p:nvSpPr>
          <p:cNvPr id="8" name="Text Placeholder 7"/>
          <p:cNvSpPr>
            <a:spLocks noGrp="1"/>
          </p:cNvSpPr>
          <p:nvPr>
            <p:ph type="body" sz="quarter" idx="19"/>
          </p:nvPr>
        </p:nvSpPr>
        <p:spPr/>
        <p:txBody>
          <a:bodyPr/>
          <a:lstStyle/>
          <a:p>
            <a:r>
              <a:rPr lang="en-US" dirty="0" smtClean="0"/>
              <a:t>Unvisited code blocks</a:t>
            </a:r>
            <a:endParaRPr lang="en-US" dirty="0"/>
          </a:p>
        </p:txBody>
      </p:sp>
      <p:sp>
        <p:nvSpPr>
          <p:cNvPr id="9" name="Text Placeholder 8"/>
          <p:cNvSpPr>
            <a:spLocks noGrp="1"/>
          </p:cNvSpPr>
          <p:nvPr>
            <p:ph type="body" sz="quarter" idx="15"/>
          </p:nvPr>
        </p:nvSpPr>
        <p:spPr/>
        <p:txBody>
          <a:bodyPr/>
          <a:lstStyle/>
          <a:p>
            <a:r>
              <a:rPr lang="en-US" dirty="0" smtClean="0"/>
              <a:t>Logically flawed code</a:t>
            </a:r>
            <a:endParaRPr lang="en-US" dirty="0"/>
          </a:p>
        </p:txBody>
      </p:sp>
      <p:sp>
        <p:nvSpPr>
          <p:cNvPr id="10" name="Text Placeholder 9"/>
          <p:cNvSpPr>
            <a:spLocks noGrp="1"/>
          </p:cNvSpPr>
          <p:nvPr>
            <p:ph type="body" sz="quarter" idx="18"/>
          </p:nvPr>
        </p:nvSpPr>
        <p:spPr/>
        <p:txBody>
          <a:bodyPr/>
          <a:lstStyle/>
          <a:p>
            <a:r>
              <a:rPr lang="en-US" dirty="0" smtClean="0"/>
              <a:t>Type errors which cannot be easily detected</a:t>
            </a:r>
            <a:endParaRPr lang="en-US" dirty="0"/>
          </a:p>
        </p:txBody>
      </p:sp>
    </p:spTree>
    <p:extLst>
      <p:ext uri="{BB962C8B-B14F-4D97-AF65-F5344CB8AC3E}">
        <p14:creationId xmlns:p14="http://schemas.microsoft.com/office/powerpoint/2010/main" val="31841125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ESLint</a:t>
            </a:r>
            <a:r>
              <a:rPr lang="en-US" dirty="0" smtClean="0"/>
              <a:t> Rules</a:t>
            </a:r>
            <a:endParaRPr lang="en-US" dirty="0"/>
          </a:p>
        </p:txBody>
      </p:sp>
    </p:spTree>
    <p:extLst>
      <p:ext uri="{BB962C8B-B14F-4D97-AF65-F5344CB8AC3E}">
        <p14:creationId xmlns:p14="http://schemas.microsoft.com/office/powerpoint/2010/main" val="23686220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Linting Code</a:t>
            </a:r>
            <a:endParaRPr lang="en-US" dirty="0"/>
          </a:p>
        </p:txBody>
      </p:sp>
    </p:spTree>
    <p:extLst>
      <p:ext uri="{BB962C8B-B14F-4D97-AF65-F5344CB8AC3E}">
        <p14:creationId xmlns:p14="http://schemas.microsoft.com/office/powerpoint/2010/main" val="23355572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Code base works but is not </a:t>
            </a:r>
            <a:r>
              <a:rPr lang="en-US" dirty="0" err="1" smtClean="0"/>
              <a:t>linted</a:t>
            </a:r>
            <a:endParaRPr lang="en-US" dirty="0" smtClean="0"/>
          </a:p>
          <a:p>
            <a:pPr lvl="1"/>
            <a:r>
              <a:rPr lang="en-US" dirty="0" smtClean="0"/>
              <a:t>Style is inconsistent</a:t>
            </a:r>
          </a:p>
          <a:p>
            <a:pPr lvl="1"/>
            <a:r>
              <a:rPr lang="en-US" dirty="0" smtClean="0"/>
              <a:t>Dangerous constructs are used</a:t>
            </a:r>
          </a:p>
          <a:p>
            <a:pPr lvl="1"/>
            <a:r>
              <a:rPr lang="en-US" dirty="0" smtClean="0"/>
              <a:t>Variable names may not observe best practices</a:t>
            </a:r>
          </a:p>
          <a:p>
            <a:r>
              <a:rPr lang="en-US" dirty="0" smtClean="0"/>
              <a:t>Use </a:t>
            </a:r>
            <a:r>
              <a:rPr lang="en-US" dirty="0" err="1" smtClean="0"/>
              <a:t>ESLint</a:t>
            </a:r>
            <a:r>
              <a:rPr lang="en-US" dirty="0" smtClean="0"/>
              <a:t> to determine problems with code base</a:t>
            </a:r>
          </a:p>
          <a:p>
            <a:pPr lvl="1"/>
            <a:r>
              <a:rPr lang="en-US" dirty="0" smtClean="0"/>
              <a:t>Fix errors so </a:t>
            </a:r>
            <a:r>
              <a:rPr lang="en-US" dirty="0" err="1" smtClean="0"/>
              <a:t>ESLint</a:t>
            </a:r>
            <a:r>
              <a:rPr lang="en-US" dirty="0" smtClean="0"/>
              <a:t> passes</a:t>
            </a:r>
            <a:endParaRPr lang="en-US" dirty="0"/>
          </a:p>
        </p:txBody>
      </p:sp>
    </p:spTree>
    <p:extLst>
      <p:ext uri="{BB962C8B-B14F-4D97-AF65-F5344CB8AC3E}">
        <p14:creationId xmlns:p14="http://schemas.microsoft.com/office/powerpoint/2010/main" val="3433129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Code</a:t>
            </a:r>
            <a:endParaRPr lang="en-US" dirty="0"/>
          </a:p>
        </p:txBody>
      </p:sp>
    </p:spTree>
    <p:extLst>
      <p:ext uri="{BB962C8B-B14F-4D97-AF65-F5344CB8AC3E}">
        <p14:creationId xmlns:p14="http://schemas.microsoft.com/office/powerpoint/2010/main" val="15265493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1081088" y="2090824"/>
            <a:ext cx="2551112" cy="1919114"/>
          </a:xfrm>
        </p:spPr>
      </p:pic>
      <p:pic>
        <p:nvPicPr>
          <p:cNvPr id="10" name="Content Placeholder 9"/>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4872038" y="1825625"/>
            <a:ext cx="2447925" cy="2447925"/>
          </a:xfrm>
        </p:spPr>
      </p:pic>
      <p:pic>
        <p:nvPicPr>
          <p:cNvPr id="11" name="Content Placeholder 10"/>
          <p:cNvPicPr>
            <a:picLocks noGrp="1" noChangeAspect="1"/>
          </p:cNvPicPr>
          <p:nvPr>
            <p:ph sz="quarter" idx="14"/>
          </p:nvPr>
        </p:nvPicPr>
        <p:blipFill>
          <a:blip r:embed="rId4">
            <a:extLst>
              <a:ext uri="{28A0092B-C50C-407E-A947-70E740481C1C}">
                <a14:useLocalDpi xmlns:a14="http://schemas.microsoft.com/office/drawing/2010/main" val="0"/>
              </a:ext>
            </a:extLst>
          </a:blip>
          <a:stretch>
            <a:fillRect/>
          </a:stretch>
        </p:blipFill>
        <p:spPr>
          <a:xfrm>
            <a:off x="8660344" y="1841500"/>
            <a:ext cx="2340500" cy="2416175"/>
          </a:xfrm>
        </p:spPr>
      </p:pic>
      <p:sp>
        <p:nvSpPr>
          <p:cNvPr id="5" name="Text Placeholder 4"/>
          <p:cNvSpPr>
            <a:spLocks noGrp="1"/>
          </p:cNvSpPr>
          <p:nvPr>
            <p:ph type="body" sz="quarter" idx="15"/>
          </p:nvPr>
        </p:nvSpPr>
        <p:spPr/>
        <p:txBody>
          <a:bodyPr/>
          <a:lstStyle/>
          <a:p>
            <a:r>
              <a:rPr lang="en-US" dirty="0" smtClean="0"/>
              <a:t>A series of assertions about how your application runs</a:t>
            </a:r>
            <a:endParaRPr lang="en-US" dirty="0"/>
          </a:p>
        </p:txBody>
      </p:sp>
      <p:sp>
        <p:nvSpPr>
          <p:cNvPr id="6" name="Title 5"/>
          <p:cNvSpPr>
            <a:spLocks noGrp="1"/>
          </p:cNvSpPr>
          <p:nvPr>
            <p:ph type="title"/>
          </p:nvPr>
        </p:nvSpPr>
        <p:spPr/>
        <p:txBody>
          <a:bodyPr/>
          <a:lstStyle/>
          <a:p>
            <a:r>
              <a:rPr lang="en-US" dirty="0" smtClean="0"/>
              <a:t>What is Testing?</a:t>
            </a:r>
            <a:endParaRPr lang="en-US" dirty="0"/>
          </a:p>
        </p:txBody>
      </p:sp>
      <p:sp>
        <p:nvSpPr>
          <p:cNvPr id="7" name="Text Placeholder 6"/>
          <p:cNvSpPr>
            <a:spLocks noGrp="1"/>
          </p:cNvSpPr>
          <p:nvPr>
            <p:ph type="body" sz="quarter" idx="18"/>
          </p:nvPr>
        </p:nvSpPr>
        <p:spPr/>
        <p:txBody>
          <a:bodyPr/>
          <a:lstStyle/>
          <a:p>
            <a:r>
              <a:rPr lang="en-US" dirty="0" smtClean="0"/>
              <a:t>Programmer is alerted if any assertions fail</a:t>
            </a:r>
            <a:endParaRPr lang="en-US" dirty="0"/>
          </a:p>
        </p:txBody>
      </p:sp>
      <p:sp>
        <p:nvSpPr>
          <p:cNvPr id="8" name="Text Placeholder 7"/>
          <p:cNvSpPr>
            <a:spLocks noGrp="1"/>
          </p:cNvSpPr>
          <p:nvPr>
            <p:ph type="body" sz="quarter" idx="19"/>
          </p:nvPr>
        </p:nvSpPr>
        <p:spPr/>
        <p:txBody>
          <a:bodyPr/>
          <a:lstStyle/>
          <a:p>
            <a:r>
              <a:rPr lang="en-US" dirty="0" smtClean="0"/>
              <a:t>Executed via test runner – i.e., Jasmine, Jest, etc.</a:t>
            </a:r>
            <a:endParaRPr lang="en-US" dirty="0"/>
          </a:p>
        </p:txBody>
      </p:sp>
    </p:spTree>
    <p:extLst>
      <p:ext uri="{BB962C8B-B14F-4D97-AF65-F5344CB8AC3E}">
        <p14:creationId xmlns:p14="http://schemas.microsoft.com/office/powerpoint/2010/main" val="2524498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quarter" idx="20"/>
          </p:nvPr>
        </p:nvPicPr>
        <p:blipFill>
          <a:blip r:embed="rId3">
            <a:extLst>
              <a:ext uri="{28A0092B-C50C-407E-A947-70E740481C1C}">
                <a14:useLocalDpi xmlns:a14="http://schemas.microsoft.com/office/drawing/2010/main" val="0"/>
              </a:ext>
            </a:extLst>
          </a:blip>
          <a:stretch>
            <a:fillRect/>
          </a:stretch>
        </p:blipFill>
        <p:spPr>
          <a:xfrm>
            <a:off x="3470275" y="1915371"/>
            <a:ext cx="2503488" cy="2490682"/>
          </a:xfrm>
        </p:spPr>
      </p:pic>
      <p:sp>
        <p:nvSpPr>
          <p:cNvPr id="3" name="Text Placeholder 2"/>
          <p:cNvSpPr>
            <a:spLocks noGrp="1"/>
          </p:cNvSpPr>
          <p:nvPr>
            <p:ph type="body" sz="quarter" idx="15"/>
          </p:nvPr>
        </p:nvSpPr>
        <p:spPr/>
        <p:txBody>
          <a:bodyPr/>
          <a:lstStyle/>
          <a:p>
            <a:r>
              <a:rPr lang="en-US" dirty="0" smtClean="0"/>
              <a:t>Results in a more reliable code base</a:t>
            </a:r>
            <a:endParaRPr lang="en-US" dirty="0"/>
          </a:p>
        </p:txBody>
      </p:sp>
      <p:sp>
        <p:nvSpPr>
          <p:cNvPr id="4" name="Title 3"/>
          <p:cNvSpPr>
            <a:spLocks noGrp="1"/>
          </p:cNvSpPr>
          <p:nvPr>
            <p:ph type="title"/>
          </p:nvPr>
        </p:nvSpPr>
        <p:spPr/>
        <p:txBody>
          <a:bodyPr/>
          <a:lstStyle/>
          <a:p>
            <a:r>
              <a:rPr lang="en-US" dirty="0" smtClean="0"/>
              <a:t>Why Testing?</a:t>
            </a:r>
            <a:endParaRPr lang="en-US" dirty="0"/>
          </a:p>
        </p:txBody>
      </p:sp>
      <p:pic>
        <p:nvPicPr>
          <p:cNvPr id="14" name="Content Placeholder 13"/>
          <p:cNvPicPr>
            <a:picLocks noGrp="1" noChangeAspect="1"/>
          </p:cNvPicPr>
          <p:nvPr>
            <p:ph sz="quarter" idx="23"/>
          </p:nvPr>
        </p:nvPicPr>
        <p:blipFill>
          <a:blip r:embed="rId4">
            <a:extLst>
              <a:ext uri="{28A0092B-C50C-407E-A947-70E740481C1C}">
                <a14:useLocalDpi xmlns:a14="http://schemas.microsoft.com/office/drawing/2010/main" val="0"/>
              </a:ext>
            </a:extLst>
          </a:blip>
          <a:stretch>
            <a:fillRect/>
          </a:stretch>
        </p:blipFill>
        <p:spPr>
          <a:xfrm>
            <a:off x="6245225" y="2147396"/>
            <a:ext cx="2503488" cy="2026633"/>
          </a:xfrm>
        </p:spPr>
      </p:pic>
      <p:pic>
        <p:nvPicPr>
          <p:cNvPr id="15" name="Content Placeholder 14"/>
          <p:cNvPicPr>
            <a:picLocks noGrp="1" noChangeAspect="1"/>
          </p:cNvPicPr>
          <p:nvPr>
            <p:ph sz="quarter" idx="24"/>
          </p:nvPr>
        </p:nvPicPr>
        <p:blipFill>
          <a:blip r:embed="rId5">
            <a:extLst>
              <a:ext uri="{28A0092B-C50C-407E-A947-70E740481C1C}">
                <a14:useLocalDpi xmlns:a14="http://schemas.microsoft.com/office/drawing/2010/main" val="0"/>
              </a:ext>
            </a:extLst>
          </a:blip>
          <a:stretch>
            <a:fillRect/>
          </a:stretch>
        </p:blipFill>
        <p:spPr>
          <a:xfrm>
            <a:off x="8982075" y="2232487"/>
            <a:ext cx="2503488" cy="1856451"/>
          </a:xfrm>
        </p:spPr>
      </p:pic>
      <p:sp>
        <p:nvSpPr>
          <p:cNvPr id="7" name="Text Placeholder 6"/>
          <p:cNvSpPr>
            <a:spLocks noGrp="1"/>
          </p:cNvSpPr>
          <p:nvPr>
            <p:ph type="body" sz="quarter" idx="25"/>
          </p:nvPr>
        </p:nvSpPr>
        <p:spPr/>
        <p:txBody>
          <a:bodyPr/>
          <a:lstStyle/>
          <a:p>
            <a:r>
              <a:rPr lang="en-US" dirty="0" smtClean="0"/>
              <a:t>Removes assertions from actual code base</a:t>
            </a:r>
            <a:endParaRPr lang="en-US" dirty="0"/>
          </a:p>
        </p:txBody>
      </p:sp>
      <p:sp>
        <p:nvSpPr>
          <p:cNvPr id="8" name="Text Placeholder 7"/>
          <p:cNvSpPr>
            <a:spLocks noGrp="1"/>
          </p:cNvSpPr>
          <p:nvPr>
            <p:ph type="body" sz="quarter" idx="26"/>
          </p:nvPr>
        </p:nvSpPr>
        <p:spPr/>
        <p:txBody>
          <a:bodyPr/>
          <a:lstStyle/>
          <a:p>
            <a:r>
              <a:rPr lang="en-US" sz="1800" dirty="0" smtClean="0"/>
              <a:t>Prevents other team members from breaking / misunderstanding functionality</a:t>
            </a:r>
            <a:endParaRPr lang="en-US" sz="1800" dirty="0"/>
          </a:p>
        </p:txBody>
      </p:sp>
      <p:sp>
        <p:nvSpPr>
          <p:cNvPr id="9" name="Text Placeholder 8"/>
          <p:cNvSpPr>
            <a:spLocks noGrp="1"/>
          </p:cNvSpPr>
          <p:nvPr>
            <p:ph type="body" sz="quarter" idx="27"/>
          </p:nvPr>
        </p:nvSpPr>
        <p:spPr/>
        <p:txBody>
          <a:bodyPr/>
          <a:lstStyle/>
          <a:p>
            <a:r>
              <a:rPr lang="en-US" sz="1800" dirty="0" smtClean="0"/>
              <a:t>Verifies app is functional when it is too big to be analyzed by humans</a:t>
            </a:r>
            <a:endParaRPr lang="en-US" sz="1800" dirty="0"/>
          </a:p>
        </p:txBody>
      </p:sp>
      <p:pic>
        <p:nvPicPr>
          <p:cNvPr id="11" name="Content Placeholder 10"/>
          <p:cNvPicPr>
            <a:picLocks noGrp="1" noChangeAspect="1"/>
          </p:cNvPicPr>
          <p:nvPr>
            <p:ph sz="quarter" idx="12"/>
          </p:nvPr>
        </p:nvPicPr>
        <p:blipFill>
          <a:blip r:embed="rId6">
            <a:extLst>
              <a:ext uri="{28A0092B-C50C-407E-A947-70E740481C1C}">
                <a14:useLocalDpi xmlns:a14="http://schemas.microsoft.com/office/drawing/2010/main" val="0"/>
              </a:ext>
            </a:extLst>
          </a:blip>
          <a:stretch>
            <a:fillRect/>
          </a:stretch>
        </p:blipFill>
        <p:spPr>
          <a:xfrm>
            <a:off x="695325" y="1905885"/>
            <a:ext cx="2503488" cy="2509654"/>
          </a:xfrm>
        </p:spPr>
      </p:pic>
    </p:spTree>
    <p:extLst>
      <p:ext uri="{BB962C8B-B14F-4D97-AF65-F5344CB8AC3E}">
        <p14:creationId xmlns:p14="http://schemas.microsoft.com/office/powerpoint/2010/main" val="13002638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r>
              <a:rPr lang="en-US" sz="2000" dirty="0" smtClean="0"/>
              <a:t>function </a:t>
            </a:r>
            <a:r>
              <a:rPr lang="en-US" sz="2000" dirty="0" err="1" smtClean="0">
                <a:solidFill>
                  <a:schemeClr val="accent5"/>
                </a:solidFill>
              </a:rPr>
              <a:t>calc</a:t>
            </a:r>
            <a:r>
              <a:rPr lang="en-US" sz="2000" dirty="0" smtClean="0">
                <a:solidFill>
                  <a:schemeClr val="accent5"/>
                </a:solidFill>
              </a:rPr>
              <a:t> </a:t>
            </a:r>
            <a:r>
              <a:rPr lang="en-US" sz="2000" dirty="0" smtClean="0"/>
              <a:t>(</a:t>
            </a:r>
            <a:r>
              <a:rPr lang="en-US" sz="2000" dirty="0" err="1" smtClean="0"/>
              <a:t>a,b</a:t>
            </a:r>
            <a:r>
              <a:rPr lang="en-US" sz="2000" dirty="0" smtClean="0"/>
              <a:t>){</a:t>
            </a:r>
            <a:br>
              <a:rPr lang="en-US" sz="2000" dirty="0" smtClean="0"/>
            </a:br>
            <a:r>
              <a:rPr lang="en-US" sz="2000" dirty="0" smtClean="0"/>
              <a:t>  return </a:t>
            </a:r>
            <a:r>
              <a:rPr lang="en-US" sz="2000" dirty="0" err="1" smtClean="0"/>
              <a:t>a+b</a:t>
            </a:r>
            <a:r>
              <a:rPr lang="en-US" sz="2000" dirty="0" smtClean="0"/>
              <a:t>;</a:t>
            </a:r>
            <a:br>
              <a:rPr lang="en-US" sz="2000" dirty="0" smtClean="0"/>
            </a:br>
            <a:r>
              <a:rPr lang="en-US" sz="2000" dirty="0" smtClean="0"/>
              <a:t>}</a:t>
            </a:r>
          </a:p>
          <a:p>
            <a:endParaRPr lang="en-US" sz="2000" dirty="0"/>
          </a:p>
          <a:p>
            <a:r>
              <a:rPr lang="en-US" sz="2000" dirty="0" smtClean="0">
                <a:solidFill>
                  <a:schemeClr val="accent2">
                    <a:lumMod val="40000"/>
                    <a:lumOff val="60000"/>
                  </a:schemeClr>
                </a:solidFill>
              </a:rPr>
              <a:t>describe</a:t>
            </a:r>
            <a:r>
              <a:rPr lang="en-US" sz="2000" dirty="0" smtClean="0"/>
              <a:t>(“Calculator”,()=&gt;{</a:t>
            </a:r>
            <a:br>
              <a:rPr lang="en-US" sz="2000" dirty="0" smtClean="0"/>
            </a:br>
            <a:r>
              <a:rPr lang="en-US" sz="2000" dirty="0" smtClean="0"/>
              <a:t/>
            </a:r>
            <a:br>
              <a:rPr lang="en-US" sz="2000" dirty="0" smtClean="0"/>
            </a:br>
            <a:r>
              <a:rPr lang="en-US" sz="2000" dirty="0" smtClean="0"/>
              <a:t>  </a:t>
            </a:r>
            <a:r>
              <a:rPr lang="en-US" sz="2000" dirty="0" smtClean="0">
                <a:solidFill>
                  <a:schemeClr val="accent2">
                    <a:lumMod val="40000"/>
                    <a:lumOff val="60000"/>
                  </a:schemeClr>
                </a:solidFill>
              </a:rPr>
              <a:t>it</a:t>
            </a:r>
            <a:r>
              <a:rPr lang="en-US" sz="2000" dirty="0" smtClean="0"/>
              <a:t>(“Should add”,()=&gt;{</a:t>
            </a:r>
            <a:br>
              <a:rPr lang="en-US" sz="2000" dirty="0" smtClean="0"/>
            </a:br>
            <a:r>
              <a:rPr lang="en-US" sz="2000" dirty="0" smtClean="0"/>
              <a:t/>
            </a:r>
            <a:br>
              <a:rPr lang="en-US" sz="2000" dirty="0" smtClean="0"/>
            </a:br>
            <a:r>
              <a:rPr lang="en-US" sz="2000" dirty="0" smtClean="0"/>
              <a:t>    expect(</a:t>
            </a:r>
            <a:r>
              <a:rPr lang="en-US" sz="2000" dirty="0" err="1" smtClean="0">
                <a:solidFill>
                  <a:schemeClr val="accent5"/>
                </a:solidFill>
              </a:rPr>
              <a:t>calc</a:t>
            </a:r>
            <a:r>
              <a:rPr lang="en-US" sz="2000" dirty="0" smtClean="0"/>
              <a:t>(1,2)).</a:t>
            </a:r>
            <a:r>
              <a:rPr lang="en-US" sz="2000" dirty="0" err="1" smtClean="0"/>
              <a:t>toBe</a:t>
            </a:r>
            <a:r>
              <a:rPr lang="en-US" sz="2000" dirty="0" smtClean="0"/>
              <a:t>(3)</a:t>
            </a:r>
            <a:br>
              <a:rPr lang="en-US" sz="2000" dirty="0" smtClean="0"/>
            </a:br>
            <a:r>
              <a:rPr lang="en-US" sz="2000" dirty="0" smtClean="0"/>
              <a:t>	expect(</a:t>
            </a:r>
            <a:r>
              <a:rPr lang="en-US" sz="2000" dirty="0" err="1" smtClean="0">
                <a:solidFill>
                  <a:schemeClr val="accent5"/>
                </a:solidFill>
              </a:rPr>
              <a:t>calc</a:t>
            </a:r>
            <a:r>
              <a:rPr lang="en-US" sz="2000" dirty="0" smtClean="0"/>
              <a:t>(3,-1)).</a:t>
            </a:r>
            <a:r>
              <a:rPr lang="en-US" sz="2000" dirty="0" err="1" smtClean="0"/>
              <a:t>toBe</a:t>
            </a:r>
            <a:r>
              <a:rPr lang="en-US" sz="2000" dirty="0" smtClean="0"/>
              <a:t>(2)</a:t>
            </a:r>
          </a:p>
          <a:p>
            <a:r>
              <a:rPr lang="en-US" sz="2000" dirty="0"/>
              <a:t>	</a:t>
            </a:r>
            <a:r>
              <a:rPr lang="en-US" sz="2000" dirty="0" smtClean="0"/>
              <a:t>expect(</a:t>
            </a:r>
            <a:r>
              <a:rPr lang="en-US" sz="2000" dirty="0" err="1" smtClean="0">
                <a:solidFill>
                  <a:schemeClr val="accent5"/>
                </a:solidFill>
              </a:rPr>
              <a:t>calc</a:t>
            </a:r>
            <a:r>
              <a:rPr lang="en-US" sz="2000" dirty="0" smtClean="0"/>
              <a:t>(20,22)).</a:t>
            </a:r>
            <a:r>
              <a:rPr lang="en-US" sz="2000" dirty="0" err="1" smtClean="0"/>
              <a:t>toBe</a:t>
            </a:r>
            <a:r>
              <a:rPr lang="en-US" sz="2000" dirty="0" smtClean="0"/>
              <a:t>(42)</a:t>
            </a:r>
            <a:br>
              <a:rPr lang="en-US" sz="2000" dirty="0" smtClean="0"/>
            </a:br>
            <a:r>
              <a:rPr lang="en-US" sz="2000" dirty="0" smtClean="0"/>
              <a:t/>
            </a:r>
            <a:br>
              <a:rPr lang="en-US" sz="2000" dirty="0" smtClean="0"/>
            </a:br>
            <a:r>
              <a:rPr lang="en-US" sz="2000" dirty="0" smtClean="0"/>
              <a:t>  })</a:t>
            </a:r>
            <a:br>
              <a:rPr lang="en-US" sz="2000" dirty="0" smtClean="0"/>
            </a:br>
            <a:r>
              <a:rPr lang="en-US" sz="2000" dirty="0" smtClean="0"/>
              <a:t>});</a:t>
            </a:r>
            <a:endParaRPr lang="en-US" sz="2000" dirty="0"/>
          </a:p>
        </p:txBody>
      </p:sp>
      <p:sp>
        <p:nvSpPr>
          <p:cNvPr id="3" name="Text Placeholder 2"/>
          <p:cNvSpPr>
            <a:spLocks noGrp="1"/>
          </p:cNvSpPr>
          <p:nvPr>
            <p:ph type="body" sz="quarter" idx="18"/>
          </p:nvPr>
        </p:nvSpPr>
        <p:spPr/>
        <p:txBody>
          <a:bodyPr/>
          <a:lstStyle/>
          <a:p>
            <a:r>
              <a:rPr lang="en-US" dirty="0" smtClean="0"/>
              <a:t>Almost any JavaScript function can be tested</a:t>
            </a:r>
          </a:p>
          <a:p>
            <a:endParaRPr lang="en-US" dirty="0"/>
          </a:p>
          <a:p>
            <a:endParaRPr lang="en-US" dirty="0" smtClean="0"/>
          </a:p>
          <a:p>
            <a:endParaRPr lang="en-US" dirty="0"/>
          </a:p>
          <a:p>
            <a:endParaRPr lang="en-US" dirty="0" smtClean="0"/>
          </a:p>
          <a:p>
            <a:r>
              <a:rPr lang="en-US" i="1" dirty="0" smtClean="0"/>
              <a:t>Describe</a:t>
            </a:r>
            <a:r>
              <a:rPr lang="en-US" dirty="0" smtClean="0"/>
              <a:t> block is outermost container for tests</a:t>
            </a:r>
            <a:br>
              <a:rPr lang="en-US" dirty="0" smtClean="0"/>
            </a:br>
            <a:endParaRPr lang="en-US" dirty="0" smtClean="0"/>
          </a:p>
          <a:p>
            <a:r>
              <a:rPr lang="en-US" i="1" dirty="0" smtClean="0"/>
              <a:t>It</a:t>
            </a:r>
            <a:r>
              <a:rPr lang="en-US" dirty="0" smtClean="0"/>
              <a:t> blocks are contained inside </a:t>
            </a:r>
            <a:r>
              <a:rPr lang="en-US" i="1" dirty="0" smtClean="0"/>
              <a:t>describe blocks</a:t>
            </a:r>
          </a:p>
          <a:p>
            <a:endParaRPr lang="en-US" i="1" dirty="0"/>
          </a:p>
          <a:p>
            <a:r>
              <a:rPr lang="en-US" i="1" dirty="0" smtClean="0"/>
              <a:t>It </a:t>
            </a:r>
            <a:r>
              <a:rPr lang="en-US" dirty="0" smtClean="0"/>
              <a:t>block contains assertions in the form of </a:t>
            </a:r>
            <a:r>
              <a:rPr lang="en-US" i="1" dirty="0" smtClean="0"/>
              <a:t>expect</a:t>
            </a:r>
            <a:r>
              <a:rPr lang="en-US" dirty="0" smtClean="0"/>
              <a:t> or </a:t>
            </a:r>
            <a:r>
              <a:rPr lang="en-US" i="1" dirty="0" smtClean="0"/>
              <a:t>assert</a:t>
            </a:r>
          </a:p>
          <a:p>
            <a:endParaRPr lang="en-US" dirty="0"/>
          </a:p>
          <a:p>
            <a:r>
              <a:rPr lang="en-US" dirty="0" smtClean="0"/>
              <a:t>Multiple assertions can be run for each test</a:t>
            </a:r>
            <a:endParaRPr lang="en-US" dirty="0"/>
          </a:p>
        </p:txBody>
      </p:sp>
    </p:spTree>
    <p:extLst>
      <p:ext uri="{BB962C8B-B14F-4D97-AF65-F5344CB8AC3E}">
        <p14:creationId xmlns:p14="http://schemas.microsoft.com/office/powerpoint/2010/main" val="22997308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Setting Up And Writing Tests</a:t>
            </a:r>
            <a:endParaRPr lang="en-US" dirty="0"/>
          </a:p>
        </p:txBody>
      </p:sp>
    </p:spTree>
    <p:extLst>
      <p:ext uri="{BB962C8B-B14F-4D97-AF65-F5344CB8AC3E}">
        <p14:creationId xmlns:p14="http://schemas.microsoft.com/office/powerpoint/2010/main" val="41011410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a:t>
            </a:r>
            <a:r>
              <a:rPr lang="en-US" dirty="0" err="1" smtClean="0"/>
              <a:t>danieljackstern</a:t>
            </a:r>
            <a:r>
              <a:rPr lang="en-US" dirty="0" smtClean="0"/>
              <a:t> 	http://github.com/danielstern</a:t>
            </a:r>
            <a:endParaRPr lang="en-US" dirty="0"/>
          </a:p>
        </p:txBody>
      </p:sp>
      <p:sp>
        <p:nvSpPr>
          <p:cNvPr id="3" name="Text Placeholder 2"/>
          <p:cNvSpPr>
            <a:spLocks noGrp="1"/>
          </p:cNvSpPr>
          <p:nvPr>
            <p:ph type="body" sz="quarter" idx="14"/>
          </p:nvPr>
        </p:nvSpPr>
        <p:spPr/>
        <p:txBody>
          <a:bodyPr/>
          <a:lstStyle/>
          <a:p>
            <a:r>
              <a:rPr lang="en-US" dirty="0" smtClean="0"/>
              <a:t>Code whisperer</a:t>
            </a:r>
            <a:endParaRPr lang="en-US" dirty="0"/>
          </a:p>
        </p:txBody>
      </p:sp>
      <p:sp>
        <p:nvSpPr>
          <p:cNvPr id="4" name="Text Placeholder 3"/>
          <p:cNvSpPr>
            <a:spLocks noGrp="1"/>
          </p:cNvSpPr>
          <p:nvPr>
            <p:ph type="body" sz="quarter" idx="10"/>
          </p:nvPr>
        </p:nvSpPr>
        <p:spPr/>
        <p:txBody>
          <a:bodyPr/>
          <a:lstStyle/>
          <a:p>
            <a:r>
              <a:rPr lang="en-US" dirty="0" smtClean="0"/>
              <a:t>Daniel Stern</a:t>
            </a:r>
            <a:endParaRPr lang="en-US" dirty="0"/>
          </a:p>
        </p:txBody>
      </p:sp>
      <p:pic>
        <p:nvPicPr>
          <p:cNvPr id="8" name="Picture Placeholder 7"/>
          <p:cNvPicPr>
            <a:picLocks noGrp="1" noChangeAspect="1"/>
          </p:cNvPicPr>
          <p:nvPr>
            <p:ph type="pic" sz="quarter" idx="15"/>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6667" b="16667"/>
          <a:stretch>
            <a:fillRect/>
          </a:stretch>
        </p:blipFill>
        <p:spPr/>
      </p:pic>
      <p:sp>
        <p:nvSpPr>
          <p:cNvPr id="6" name="Text Placeholder 5"/>
          <p:cNvSpPr>
            <a:spLocks noGrp="1"/>
          </p:cNvSpPr>
          <p:nvPr>
            <p:ph type="body" sz="quarter" idx="13"/>
          </p:nvPr>
        </p:nvSpPr>
        <p:spPr/>
        <p:txBody>
          <a:bodyPr/>
          <a:lstStyle/>
          <a:p>
            <a:r>
              <a:rPr lang="en-US" dirty="0" smtClean="0"/>
              <a:t>Workshop</a:t>
            </a:r>
            <a:endParaRPr lang="en-US" dirty="0"/>
          </a:p>
        </p:txBody>
      </p:sp>
      <p:sp>
        <p:nvSpPr>
          <p:cNvPr id="7" name="Title 6"/>
          <p:cNvSpPr>
            <a:spLocks noGrp="1"/>
          </p:cNvSpPr>
          <p:nvPr>
            <p:ph type="title"/>
          </p:nvPr>
        </p:nvSpPr>
        <p:spPr/>
        <p:txBody>
          <a:bodyPr/>
          <a:lstStyle/>
          <a:p>
            <a:r>
              <a:rPr lang="en-US" dirty="0" smtClean="0"/>
              <a:t>Linting and Testing Code</a:t>
            </a:r>
            <a:endParaRPr lang="en-US" dirty="0"/>
          </a:p>
        </p:txBody>
      </p:sp>
    </p:spTree>
    <p:extLst>
      <p:ext uri="{BB962C8B-B14F-4D97-AF65-F5344CB8AC3E}">
        <p14:creationId xmlns:p14="http://schemas.microsoft.com/office/powerpoint/2010/main" val="36336345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Use Node to install necessary libraries for testing and configure them</a:t>
            </a:r>
          </a:p>
          <a:p>
            <a:pPr lvl="1"/>
            <a:r>
              <a:rPr lang="en-US" dirty="0" smtClean="0"/>
              <a:t>Jest</a:t>
            </a:r>
          </a:p>
          <a:p>
            <a:r>
              <a:rPr lang="en-US" dirty="0" smtClean="0"/>
              <a:t>Write tests for login page</a:t>
            </a:r>
          </a:p>
          <a:p>
            <a:pPr lvl="1"/>
            <a:r>
              <a:rPr lang="en-US" dirty="0" smtClean="0"/>
              <a:t>Tests will check application functioning against various scenarios</a:t>
            </a:r>
          </a:p>
          <a:p>
            <a:pPr lvl="1"/>
            <a:r>
              <a:rPr lang="en-US" dirty="0" smtClean="0"/>
              <a:t>Tests will be functional outside of browser setting</a:t>
            </a:r>
            <a:endParaRPr lang="en-US" dirty="0"/>
          </a:p>
        </p:txBody>
      </p:sp>
    </p:spTree>
    <p:extLst>
      <p:ext uri="{BB962C8B-B14F-4D97-AF65-F5344CB8AC3E}">
        <p14:creationId xmlns:p14="http://schemas.microsoft.com/office/powerpoint/2010/main" val="23598707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a:t>
            </a:r>
            <a:br>
              <a:rPr lang="en-US" dirty="0" smtClean="0"/>
            </a:br>
            <a:r>
              <a:rPr lang="en-US" dirty="0" smtClean="0"/>
              <a:t>Testing / Linting a Problematic Codebase</a:t>
            </a:r>
            <a:endParaRPr lang="en-US" dirty="0"/>
          </a:p>
        </p:txBody>
      </p:sp>
    </p:spTree>
    <p:extLst>
      <p:ext uri="{BB962C8B-B14F-4D97-AF65-F5344CB8AC3E}">
        <p14:creationId xmlns:p14="http://schemas.microsoft.com/office/powerpoint/2010/main" val="15707484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a:t>
            </a:r>
            <a:endParaRPr lang="en-US" dirty="0"/>
          </a:p>
        </p:txBody>
      </p:sp>
      <p:pic>
        <p:nvPicPr>
          <p:cNvPr id="6" name="Content Placeholder 5"/>
          <p:cNvPicPr>
            <a:picLocks noGrp="1" noChangeAspect="1"/>
          </p:cNvPicPr>
          <p:nvPr>
            <p:ph sz="quarter" idx="12"/>
          </p:nvPr>
        </p:nvPicPr>
        <p:blipFill>
          <a:blip r:embed="rId3" cstate="print">
            <a:extLst>
              <a:ext uri="{28A0092B-C50C-407E-A947-70E740481C1C}">
                <a14:useLocalDpi xmlns:a14="http://schemas.microsoft.com/office/drawing/2010/main" val="0"/>
              </a:ext>
            </a:extLst>
          </a:blip>
          <a:stretch>
            <a:fillRect/>
          </a:stretch>
        </p:blipFill>
        <p:spPr>
          <a:xfrm>
            <a:off x="717550" y="2062377"/>
            <a:ext cx="882650" cy="696483"/>
          </a:xfrm>
        </p:spPr>
      </p:pic>
      <p:sp>
        <p:nvSpPr>
          <p:cNvPr id="5" name="Text Placeholder 4"/>
          <p:cNvSpPr>
            <a:spLocks noGrp="1"/>
          </p:cNvSpPr>
          <p:nvPr>
            <p:ph type="body" sz="quarter" idx="15"/>
          </p:nvPr>
        </p:nvSpPr>
        <p:spPr/>
        <p:txBody>
          <a:bodyPr/>
          <a:lstStyle/>
          <a:p>
            <a:r>
              <a:rPr lang="en-US" dirty="0" smtClean="0"/>
              <a:t>Codebase for standard MVC app is provided</a:t>
            </a:r>
            <a:endParaRPr lang="en-US" dirty="0"/>
          </a:p>
        </p:txBody>
      </p:sp>
      <p:pic>
        <p:nvPicPr>
          <p:cNvPr id="8" name="Content Placeholder 7"/>
          <p:cNvPicPr>
            <a:picLocks noGrp="1" noChangeAspect="1"/>
          </p:cNvPicPr>
          <p:nvPr>
            <p:ph sz="quarter" idx="16"/>
          </p:nvPr>
        </p:nvPicPr>
        <p:blipFill>
          <a:blip r:embed="rId4" cstate="print">
            <a:extLst>
              <a:ext uri="{28A0092B-C50C-407E-A947-70E740481C1C}">
                <a14:useLocalDpi xmlns:a14="http://schemas.microsoft.com/office/drawing/2010/main" val="0"/>
              </a:ext>
            </a:extLst>
          </a:blip>
          <a:stretch>
            <a:fillRect/>
          </a:stretch>
        </p:blipFill>
        <p:spPr>
          <a:xfrm>
            <a:off x="717550" y="3450288"/>
            <a:ext cx="882650" cy="778161"/>
          </a:xfrm>
        </p:spPr>
      </p:pic>
      <p:sp>
        <p:nvSpPr>
          <p:cNvPr id="12" name="Text Placeholder 11"/>
          <p:cNvSpPr>
            <a:spLocks noGrp="1"/>
          </p:cNvSpPr>
          <p:nvPr>
            <p:ph type="body" sz="quarter" idx="17"/>
          </p:nvPr>
        </p:nvSpPr>
        <p:spPr/>
        <p:txBody>
          <a:bodyPr/>
          <a:lstStyle/>
          <a:p>
            <a:r>
              <a:rPr lang="en-US" dirty="0" smtClean="0"/>
              <a:t>Code is riddled with stylistic errors – use </a:t>
            </a:r>
            <a:r>
              <a:rPr lang="en-US" dirty="0" err="1" smtClean="0"/>
              <a:t>ESLint</a:t>
            </a:r>
            <a:r>
              <a:rPr lang="en-US" dirty="0" smtClean="0"/>
              <a:t> to find the errors and fix them</a:t>
            </a:r>
            <a:endParaRPr lang="en-US" dirty="0"/>
          </a:p>
        </p:txBody>
      </p:sp>
      <p:sp>
        <p:nvSpPr>
          <p:cNvPr id="13" name="Text Placeholder 12"/>
          <p:cNvSpPr>
            <a:spLocks noGrp="1"/>
          </p:cNvSpPr>
          <p:nvPr>
            <p:ph type="body" sz="quarter" idx="19"/>
          </p:nvPr>
        </p:nvSpPr>
        <p:spPr/>
        <p:txBody>
          <a:bodyPr/>
          <a:lstStyle/>
          <a:p>
            <a:r>
              <a:rPr lang="en-US" dirty="0" smtClean="0"/>
              <a:t>Code has flawed </a:t>
            </a:r>
            <a:r>
              <a:rPr lang="en-US" dirty="0" smtClean="0"/>
              <a:t>logic and errors – </a:t>
            </a:r>
            <a:r>
              <a:rPr lang="en-US" dirty="0" smtClean="0"/>
              <a:t>use testing to find these errors and fix them</a:t>
            </a:r>
            <a:endParaRPr lang="en-US" dirty="0"/>
          </a:p>
        </p:txBody>
      </p:sp>
      <p:pic>
        <p:nvPicPr>
          <p:cNvPr id="9" name="Content Placeholder 8"/>
          <p:cNvPicPr>
            <a:picLocks noGrp="1" noChangeAspect="1"/>
          </p:cNvPicPr>
          <p:nvPr>
            <p:ph sz="quarter" idx="18"/>
          </p:nvPr>
        </p:nvPicPr>
        <p:blipFill>
          <a:blip r:embed="rId5" cstate="print">
            <a:extLst>
              <a:ext uri="{28A0092B-C50C-407E-A947-70E740481C1C}">
                <a14:useLocalDpi xmlns:a14="http://schemas.microsoft.com/office/drawing/2010/main" val="0"/>
              </a:ext>
            </a:extLst>
          </a:blip>
          <a:stretch>
            <a:fillRect/>
          </a:stretch>
        </p:blipFill>
        <p:spPr>
          <a:xfrm>
            <a:off x="729456" y="4838700"/>
            <a:ext cx="858838" cy="858838"/>
          </a:xfrm>
        </p:spPr>
      </p:pic>
    </p:spTree>
    <p:extLst>
      <p:ext uri="{BB962C8B-B14F-4D97-AF65-F5344CB8AC3E}">
        <p14:creationId xmlns:p14="http://schemas.microsoft.com/office/powerpoint/2010/main" val="7439712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sz="2000" dirty="0" smtClean="0"/>
              <a:t>TodoMVC application has already been written</a:t>
            </a:r>
          </a:p>
          <a:p>
            <a:pPr lvl="1"/>
            <a:r>
              <a:rPr lang="en-US" sz="2000" dirty="0" smtClean="0"/>
              <a:t>Business tasks can be assigned a </a:t>
            </a:r>
            <a:r>
              <a:rPr lang="en-US" sz="2000" b="1" dirty="0" smtClean="0"/>
              <a:t>priority</a:t>
            </a:r>
          </a:p>
          <a:p>
            <a:pPr lvl="1"/>
            <a:r>
              <a:rPr lang="en-US" sz="2000" dirty="0" smtClean="0"/>
              <a:t>Tasks are sorted based on priority</a:t>
            </a:r>
          </a:p>
          <a:p>
            <a:pPr lvl="1"/>
            <a:r>
              <a:rPr lang="en-US" sz="2000" dirty="0" smtClean="0"/>
              <a:t>Tasks can be completed and added like in a standard </a:t>
            </a:r>
            <a:r>
              <a:rPr lang="en-US" sz="2000" dirty="0" err="1" smtClean="0"/>
              <a:t>Todo</a:t>
            </a:r>
            <a:r>
              <a:rPr lang="en-US" sz="2000" dirty="0" smtClean="0"/>
              <a:t> list</a:t>
            </a:r>
          </a:p>
          <a:p>
            <a:r>
              <a:rPr lang="en-US" sz="2000" dirty="0" smtClean="0"/>
              <a:t>Application must be </a:t>
            </a:r>
            <a:r>
              <a:rPr lang="en-US" sz="2000" dirty="0" err="1" smtClean="0"/>
              <a:t>linted</a:t>
            </a:r>
            <a:endParaRPr lang="en-US" sz="2000" dirty="0" smtClean="0"/>
          </a:p>
          <a:p>
            <a:pPr lvl="1"/>
            <a:r>
              <a:rPr lang="en-US" sz="2000" dirty="0" smtClean="0"/>
              <a:t>Configure </a:t>
            </a:r>
            <a:r>
              <a:rPr lang="en-US" sz="2000" dirty="0" err="1" smtClean="0"/>
              <a:t>ESLint</a:t>
            </a:r>
            <a:r>
              <a:rPr lang="en-US" sz="2000" dirty="0" smtClean="0"/>
              <a:t> and modify code until no errors are thrown</a:t>
            </a:r>
          </a:p>
          <a:p>
            <a:pPr lvl="1"/>
            <a:r>
              <a:rPr lang="en-US" sz="2000" dirty="0" smtClean="0"/>
              <a:t>Modifying .</a:t>
            </a:r>
            <a:r>
              <a:rPr lang="en-US" sz="2000" dirty="0" err="1" smtClean="0"/>
              <a:t>eslintrc</a:t>
            </a:r>
            <a:r>
              <a:rPr lang="en-US" sz="2000" dirty="0" smtClean="0"/>
              <a:t> can be a valid solution</a:t>
            </a:r>
          </a:p>
          <a:p>
            <a:r>
              <a:rPr lang="en-US" sz="2000" dirty="0" smtClean="0"/>
              <a:t>Application must be tested</a:t>
            </a:r>
          </a:p>
          <a:p>
            <a:pPr lvl="1"/>
            <a:r>
              <a:rPr lang="en-US" sz="2000" dirty="0" smtClean="0"/>
              <a:t>Individual functionality of the app must be tested with Jest</a:t>
            </a:r>
          </a:p>
          <a:p>
            <a:pPr lvl="2"/>
            <a:r>
              <a:rPr lang="en-US" sz="2000" dirty="0" smtClean="0"/>
              <a:t>Add items, complete items, sort, change priority, etc.</a:t>
            </a:r>
          </a:p>
          <a:p>
            <a:pPr lvl="1"/>
            <a:r>
              <a:rPr lang="en-US" sz="2000" dirty="0" smtClean="0"/>
              <a:t>Rendering of app onto page does </a:t>
            </a:r>
            <a:r>
              <a:rPr lang="en-US" sz="2000" i="1" dirty="0" smtClean="0"/>
              <a:t>not</a:t>
            </a:r>
            <a:r>
              <a:rPr lang="en-US" sz="2000" dirty="0" smtClean="0"/>
              <a:t> need to be tested</a:t>
            </a:r>
            <a:endParaRPr lang="en-US" sz="2000" dirty="0"/>
          </a:p>
        </p:txBody>
      </p:sp>
    </p:spTree>
    <p:extLst>
      <p:ext uri="{BB962C8B-B14F-4D97-AF65-F5344CB8AC3E}">
        <p14:creationId xmlns:p14="http://schemas.microsoft.com/office/powerpoint/2010/main" val="38067667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a:t>
            </a:r>
            <a:endParaRPr lang="en-US" dirty="0"/>
          </a:p>
        </p:txBody>
      </p:sp>
    </p:spTree>
    <p:extLst>
      <p:ext uri="{BB962C8B-B14F-4D97-AF65-F5344CB8AC3E}">
        <p14:creationId xmlns:p14="http://schemas.microsoft.com/office/powerpoint/2010/main" val="36209057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Group Discussion</a:t>
            </a:r>
            <a:endParaRPr lang="en-US" dirty="0"/>
          </a:p>
        </p:txBody>
      </p:sp>
      <p:pic>
        <p:nvPicPr>
          <p:cNvPr id="6" name="Content Placeholder 5"/>
          <p:cNvPicPr>
            <a:picLocks noGrp="1" noChangeAspect="1"/>
          </p:cNvPicPr>
          <p:nvPr>
            <p:ph sz="quarter" idx="12"/>
          </p:nvPr>
        </p:nvPicPr>
        <p:blipFill>
          <a:blip r:embed="rId3" cstate="print">
            <a:extLst>
              <a:ext uri="{28A0092B-C50C-407E-A947-70E740481C1C}">
                <a14:useLocalDpi xmlns:a14="http://schemas.microsoft.com/office/drawing/2010/main" val="0"/>
              </a:ext>
            </a:extLst>
          </a:blip>
          <a:stretch>
            <a:fillRect/>
          </a:stretch>
        </p:blipFill>
        <p:spPr>
          <a:xfrm>
            <a:off x="728185" y="1981200"/>
            <a:ext cx="861379" cy="858838"/>
          </a:xfrm>
        </p:spPr>
      </p:pic>
      <p:sp>
        <p:nvSpPr>
          <p:cNvPr id="7" name="Text Placeholder 6"/>
          <p:cNvSpPr>
            <a:spLocks noGrp="1"/>
          </p:cNvSpPr>
          <p:nvPr>
            <p:ph type="body" sz="quarter" idx="15"/>
          </p:nvPr>
        </p:nvSpPr>
        <p:spPr/>
        <p:txBody>
          <a:bodyPr/>
          <a:lstStyle/>
          <a:p>
            <a:r>
              <a:rPr lang="en-US" dirty="0" smtClean="0"/>
              <a:t>Testing allows us to contribute to large and complex applications. Have you ever worked on an application that was too big for a single person to understand? What problems did you encounter? How do you think testing can help with these issues?</a:t>
            </a:r>
            <a:endParaRPr lang="en-US" dirty="0"/>
          </a:p>
        </p:txBody>
      </p:sp>
      <p:pic>
        <p:nvPicPr>
          <p:cNvPr id="2" name="Content Placeholder 1"/>
          <p:cNvPicPr>
            <a:picLocks noGrp="1" noChangeAspect="1"/>
          </p:cNvPicPr>
          <p:nvPr>
            <p:ph sz="quarter" idx="16"/>
          </p:nvPr>
        </p:nvPicPr>
        <p:blipFill>
          <a:blip r:embed="rId4" cstate="print">
            <a:extLst>
              <a:ext uri="{28A0092B-C50C-407E-A947-70E740481C1C}">
                <a14:useLocalDpi xmlns:a14="http://schemas.microsoft.com/office/drawing/2010/main" val="0"/>
              </a:ext>
            </a:extLst>
          </a:blip>
          <a:stretch>
            <a:fillRect/>
          </a:stretch>
        </p:blipFill>
        <p:spPr>
          <a:xfrm>
            <a:off x="717550" y="3658157"/>
            <a:ext cx="882650" cy="362424"/>
          </a:xfrm>
        </p:spPr>
      </p:pic>
      <p:sp>
        <p:nvSpPr>
          <p:cNvPr id="13" name="Text Placeholder 12"/>
          <p:cNvSpPr>
            <a:spLocks noGrp="1"/>
          </p:cNvSpPr>
          <p:nvPr>
            <p:ph type="body" sz="quarter" idx="17"/>
          </p:nvPr>
        </p:nvSpPr>
        <p:spPr/>
        <p:txBody>
          <a:bodyPr/>
          <a:lstStyle/>
          <a:p>
            <a:r>
              <a:rPr lang="en-US" dirty="0" smtClean="0"/>
              <a:t>Linting contributes to cooperative group work. In what ways do you think Linting code helps us work together as a team?</a:t>
            </a:r>
            <a:endParaRPr lang="en-US" dirty="0"/>
          </a:p>
        </p:txBody>
      </p:sp>
      <p:pic>
        <p:nvPicPr>
          <p:cNvPr id="4" name="Content Placeholder 3"/>
          <p:cNvPicPr>
            <a:picLocks noGrp="1" noChangeAspect="1"/>
          </p:cNvPicPr>
          <p:nvPr>
            <p:ph sz="quarter" idx="18"/>
          </p:nvPr>
        </p:nvPicPr>
        <p:blipFill>
          <a:blip r:embed="rId5" cstate="print">
            <a:extLst>
              <a:ext uri="{28A0092B-C50C-407E-A947-70E740481C1C}">
                <a14:useLocalDpi xmlns:a14="http://schemas.microsoft.com/office/drawing/2010/main" val="0"/>
              </a:ext>
            </a:extLst>
          </a:blip>
          <a:stretch>
            <a:fillRect/>
          </a:stretch>
        </p:blipFill>
        <p:spPr>
          <a:xfrm>
            <a:off x="816305" y="4838700"/>
            <a:ext cx="685140" cy="858838"/>
          </a:xfrm>
        </p:spPr>
      </p:pic>
      <p:sp>
        <p:nvSpPr>
          <p:cNvPr id="15" name="Text Placeholder 14"/>
          <p:cNvSpPr>
            <a:spLocks noGrp="1"/>
          </p:cNvSpPr>
          <p:nvPr>
            <p:ph type="body" sz="quarter" idx="19"/>
          </p:nvPr>
        </p:nvSpPr>
        <p:spPr/>
        <p:txBody>
          <a:bodyPr/>
          <a:lstStyle/>
          <a:p>
            <a:r>
              <a:rPr lang="en-US" dirty="0" smtClean="0"/>
              <a:t>When we write code, it is often maintained later by someone else. In what ways can you help the person who will be maintaining your code in the future, by applying what you have learned about </a:t>
            </a:r>
            <a:r>
              <a:rPr lang="en-US" dirty="0" err="1" smtClean="0"/>
              <a:t>linting</a:t>
            </a:r>
            <a:r>
              <a:rPr lang="en-US" dirty="0" smtClean="0"/>
              <a:t> and testing?</a:t>
            </a:r>
            <a:endParaRPr lang="en-US" dirty="0"/>
          </a:p>
        </p:txBody>
      </p:sp>
    </p:spTree>
    <p:extLst>
      <p:ext uri="{BB962C8B-B14F-4D97-AF65-F5344CB8AC3E}">
        <p14:creationId xmlns:p14="http://schemas.microsoft.com/office/powerpoint/2010/main" val="9212738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smtClean="0"/>
              <a:t>Summary</a:t>
            </a:r>
            <a:endParaRPr lang="en-US" dirty="0"/>
          </a:p>
        </p:txBody>
      </p:sp>
      <p:sp>
        <p:nvSpPr>
          <p:cNvPr id="4" name="Text Placeholder 3"/>
          <p:cNvSpPr>
            <a:spLocks noGrp="1"/>
          </p:cNvSpPr>
          <p:nvPr>
            <p:ph type="body" sz="quarter" idx="12"/>
          </p:nvPr>
        </p:nvSpPr>
        <p:spPr/>
        <p:txBody>
          <a:bodyPr/>
          <a:lstStyle/>
          <a:p>
            <a:r>
              <a:rPr lang="en-US" dirty="0" smtClean="0"/>
              <a:t>Linting is a professional code quality technique</a:t>
            </a:r>
          </a:p>
          <a:p>
            <a:pPr lvl="1"/>
            <a:r>
              <a:rPr lang="en-US" dirty="0" smtClean="0"/>
              <a:t>Allows us to write and maintain code of high quality</a:t>
            </a:r>
          </a:p>
          <a:p>
            <a:pPr lvl="1"/>
            <a:r>
              <a:rPr lang="en-US" dirty="0" smtClean="0"/>
              <a:t>Standardized code style across many developers</a:t>
            </a:r>
          </a:p>
          <a:p>
            <a:pPr lvl="1"/>
            <a:r>
              <a:rPr lang="en-US" dirty="0" smtClean="0"/>
              <a:t>Can help avoid certain types of bugs</a:t>
            </a:r>
          </a:p>
          <a:p>
            <a:r>
              <a:rPr lang="en-US" dirty="0" smtClean="0"/>
              <a:t>Testing is a powerful time-saving tool</a:t>
            </a:r>
          </a:p>
          <a:p>
            <a:pPr lvl="1"/>
            <a:r>
              <a:rPr lang="en-US" dirty="0" smtClean="0"/>
              <a:t>Prevents other developers from breaking code</a:t>
            </a:r>
          </a:p>
          <a:p>
            <a:pPr lvl="1"/>
            <a:r>
              <a:rPr lang="en-US" dirty="0" smtClean="0"/>
              <a:t>Alerts us to errors in the logic </a:t>
            </a:r>
            <a:br>
              <a:rPr lang="en-US" dirty="0" smtClean="0"/>
            </a:br>
            <a:r>
              <a:rPr lang="en-US" dirty="0" smtClean="0"/>
              <a:t>of our code</a:t>
            </a:r>
          </a:p>
          <a:p>
            <a:pPr lvl="1"/>
            <a:r>
              <a:rPr lang="en-US" dirty="0" smtClean="0"/>
              <a:t>Acts as an important warning system for large-scale applications</a:t>
            </a:r>
            <a:endParaRPr lang="en-US" dirty="0"/>
          </a:p>
        </p:txBody>
      </p:sp>
    </p:spTree>
    <p:extLst>
      <p:ext uri="{BB962C8B-B14F-4D97-AF65-F5344CB8AC3E}">
        <p14:creationId xmlns:p14="http://schemas.microsoft.com/office/powerpoint/2010/main" val="17014846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 More About Testing With This Course</a:t>
            </a:r>
            <a:endParaRPr lang="en-US" dirty="0"/>
          </a:p>
        </p:txBody>
      </p:sp>
      <p:sp>
        <p:nvSpPr>
          <p:cNvPr id="3" name="Text Placeholder 2"/>
          <p:cNvSpPr>
            <a:spLocks noGrp="1"/>
          </p:cNvSpPr>
          <p:nvPr>
            <p:ph type="body" sz="quarter" idx="12"/>
          </p:nvPr>
        </p:nvSpPr>
        <p:spPr/>
        <p:txBody>
          <a:bodyPr/>
          <a:lstStyle/>
          <a:p>
            <a:r>
              <a:rPr lang="en-US" dirty="0" smtClean="0"/>
              <a:t>Write tests for a full-scale React application</a:t>
            </a:r>
          </a:p>
          <a:p>
            <a:r>
              <a:rPr lang="en-US" dirty="0" smtClean="0"/>
              <a:t>Learn about advanced testing features</a:t>
            </a:r>
          </a:p>
          <a:p>
            <a:pPr lvl="1"/>
            <a:r>
              <a:rPr lang="en-US" dirty="0" smtClean="0"/>
              <a:t>Mocks</a:t>
            </a:r>
          </a:p>
          <a:p>
            <a:pPr lvl="1"/>
            <a:r>
              <a:rPr lang="en-US" dirty="0" smtClean="0"/>
              <a:t>Snapshot Testing</a:t>
            </a:r>
          </a:p>
          <a:p>
            <a:r>
              <a:rPr lang="en-US" dirty="0" smtClean="0"/>
              <a:t>Gain real-world testing skills</a:t>
            </a:r>
          </a:p>
          <a:p>
            <a:r>
              <a:rPr lang="en-US" dirty="0" smtClean="0"/>
              <a:t>https</a:t>
            </a:r>
            <a:r>
              <a:rPr lang="en-US" dirty="0"/>
              <a:t>://app.pluralsight.com/library</a:t>
            </a:r>
            <a:r>
              <a:rPr lang="en-US" dirty="0" smtClean="0"/>
              <a:t>/</a:t>
            </a:r>
            <a:br>
              <a:rPr lang="en-US" dirty="0" smtClean="0"/>
            </a:br>
            <a:r>
              <a:rPr lang="en-US" dirty="0" smtClean="0"/>
              <a:t>courses/testing-react-applications-jest</a:t>
            </a:r>
            <a:endParaRPr lang="en-US" dirty="0"/>
          </a:p>
        </p:txBody>
      </p:sp>
      <p:sp>
        <p:nvSpPr>
          <p:cNvPr id="4" name="Content Placeholder 3"/>
          <p:cNvSpPr>
            <a:spLocks noGrp="1"/>
          </p:cNvSpPr>
          <p:nvPr>
            <p:ph sz="quarter" idx="14"/>
          </p:nvPr>
        </p:nvSpPr>
        <p:spPr/>
        <p:txBody>
          <a:bodyPr/>
          <a:lstStyle/>
          <a:p>
            <a:r>
              <a:rPr lang="en-US" sz="4000" i="1" dirty="0" smtClean="0">
                <a:solidFill>
                  <a:schemeClr val="accent1"/>
                </a:solidFill>
                <a:latin typeface="Gotham Bold" pitchFamily="50" charset="0"/>
              </a:rPr>
              <a:t>Testing React Applications </a:t>
            </a:r>
            <a:br>
              <a:rPr lang="en-US" sz="4000" i="1" dirty="0" smtClean="0">
                <a:solidFill>
                  <a:schemeClr val="accent1"/>
                </a:solidFill>
                <a:latin typeface="Gotham Bold" pitchFamily="50" charset="0"/>
              </a:rPr>
            </a:br>
            <a:r>
              <a:rPr lang="en-US" sz="4000" i="1" dirty="0" smtClean="0">
                <a:solidFill>
                  <a:schemeClr val="accent1"/>
                </a:solidFill>
                <a:latin typeface="Gotham Bold" pitchFamily="50" charset="0"/>
              </a:rPr>
              <a:t>with Jest</a:t>
            </a:r>
            <a:endParaRPr lang="en-US" sz="4000" i="1" dirty="0">
              <a:solidFill>
                <a:schemeClr val="accent1"/>
              </a:solidFill>
              <a:latin typeface="Gotham Bold" pitchFamily="50" charset="0"/>
            </a:endParaRPr>
          </a:p>
        </p:txBody>
      </p:sp>
    </p:spTree>
    <p:extLst>
      <p:ext uri="{BB962C8B-B14F-4D97-AF65-F5344CB8AC3E}">
        <p14:creationId xmlns:p14="http://schemas.microsoft.com/office/powerpoint/2010/main" val="6619847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br>
              <a:rPr lang="en-US" dirty="0" smtClean="0"/>
            </a:br>
            <a:r>
              <a:rPr lang="en-US" dirty="0" smtClean="0"/>
              <a:t>Comments?</a:t>
            </a:r>
            <a:br>
              <a:rPr lang="en-US" dirty="0" smtClean="0"/>
            </a:br>
            <a:r>
              <a:rPr lang="en-US" dirty="0" smtClean="0"/>
              <a:t>Other feedback?</a:t>
            </a:r>
            <a:endParaRPr lang="en-US" dirty="0"/>
          </a:p>
        </p:txBody>
      </p:sp>
    </p:spTree>
    <p:extLst>
      <p:ext uri="{BB962C8B-B14F-4D97-AF65-F5344CB8AC3E}">
        <p14:creationId xmlns:p14="http://schemas.microsoft.com/office/powerpoint/2010/main" val="24849555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a:t>
            </a:r>
            <a:r>
              <a:rPr lang="en-US" dirty="0" smtClean="0"/>
              <a:t>You</a:t>
            </a:r>
            <a:r>
              <a:rPr lang="en-US" dirty="0"/>
              <a:t>!</a:t>
            </a:r>
            <a:endParaRPr lang="en-US" dirty="0"/>
          </a:p>
        </p:txBody>
      </p:sp>
    </p:spTree>
    <p:extLst>
      <p:ext uri="{BB962C8B-B14F-4D97-AF65-F5344CB8AC3E}">
        <p14:creationId xmlns:p14="http://schemas.microsoft.com/office/powerpoint/2010/main" val="28814869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smtClean="0"/>
              <a:t>Overview of the Session</a:t>
            </a:r>
            <a:endParaRPr lang="en-US" dirty="0"/>
          </a:p>
        </p:txBody>
      </p:sp>
      <p:sp>
        <p:nvSpPr>
          <p:cNvPr id="4" name="Text Placeholder 3"/>
          <p:cNvSpPr>
            <a:spLocks noGrp="1"/>
          </p:cNvSpPr>
          <p:nvPr>
            <p:ph type="body" sz="quarter" idx="12"/>
          </p:nvPr>
        </p:nvSpPr>
        <p:spPr/>
        <p:txBody>
          <a:bodyPr/>
          <a:lstStyle/>
          <a:p>
            <a:r>
              <a:rPr lang="en-US" dirty="0" smtClean="0"/>
              <a:t>Use </a:t>
            </a:r>
            <a:r>
              <a:rPr lang="en-US" dirty="0" err="1" smtClean="0"/>
              <a:t>linting</a:t>
            </a:r>
            <a:r>
              <a:rPr lang="en-US" dirty="0" smtClean="0"/>
              <a:t> to improve code quality</a:t>
            </a:r>
          </a:p>
          <a:p>
            <a:pPr lvl="1"/>
            <a:r>
              <a:rPr lang="en-US" dirty="0" smtClean="0"/>
              <a:t>Install and configure </a:t>
            </a:r>
            <a:r>
              <a:rPr lang="en-US" dirty="0" err="1" smtClean="0"/>
              <a:t>ESLint</a:t>
            </a:r>
            <a:endParaRPr lang="en-US" dirty="0" smtClean="0"/>
          </a:p>
          <a:p>
            <a:pPr lvl="1"/>
            <a:r>
              <a:rPr lang="en-US" dirty="0" smtClean="0"/>
              <a:t>Understand what </a:t>
            </a:r>
            <a:r>
              <a:rPr lang="en-US" dirty="0" err="1" smtClean="0"/>
              <a:t>linting</a:t>
            </a:r>
            <a:r>
              <a:rPr lang="en-US" dirty="0" smtClean="0"/>
              <a:t> is and how it can improve code quality</a:t>
            </a:r>
          </a:p>
          <a:p>
            <a:pPr lvl="1"/>
            <a:r>
              <a:rPr lang="en-US" dirty="0" smtClean="0"/>
              <a:t>Use </a:t>
            </a:r>
            <a:r>
              <a:rPr lang="en-US" dirty="0" err="1" smtClean="0"/>
              <a:t>ESLint</a:t>
            </a:r>
            <a:r>
              <a:rPr lang="en-US" dirty="0" smtClean="0"/>
              <a:t> to improve the code quality of several applications</a:t>
            </a:r>
          </a:p>
          <a:p>
            <a:r>
              <a:rPr lang="en-US" dirty="0" smtClean="0"/>
              <a:t>Use testing to find and fix errors present in codebase</a:t>
            </a:r>
          </a:p>
          <a:p>
            <a:pPr lvl="1"/>
            <a:r>
              <a:rPr lang="en-US" dirty="0" smtClean="0"/>
              <a:t>Organize tests based on </a:t>
            </a:r>
            <a:r>
              <a:rPr lang="en-US" i="1" dirty="0" smtClean="0"/>
              <a:t>describe </a:t>
            </a:r>
            <a:r>
              <a:rPr lang="en-US" dirty="0" smtClean="0"/>
              <a:t>and </a:t>
            </a:r>
            <a:r>
              <a:rPr lang="en-US" i="1" dirty="0" smtClean="0"/>
              <a:t>it </a:t>
            </a:r>
            <a:r>
              <a:rPr lang="en-US" dirty="0" smtClean="0"/>
              <a:t>blocks</a:t>
            </a:r>
          </a:p>
          <a:p>
            <a:pPr lvl="1"/>
            <a:r>
              <a:rPr lang="en-US" dirty="0" smtClean="0"/>
              <a:t>Fix a non-functioning application using tests</a:t>
            </a:r>
            <a:endParaRPr lang="en-US" dirty="0"/>
          </a:p>
        </p:txBody>
      </p:sp>
    </p:spTree>
    <p:extLst>
      <p:ext uri="{BB962C8B-B14F-4D97-AF65-F5344CB8AC3E}">
        <p14:creationId xmlns:p14="http://schemas.microsoft.com/office/powerpoint/2010/main" val="11897766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Business Objectives</a:t>
            </a:r>
            <a:endParaRPr lang="en-US" dirty="0"/>
          </a:p>
        </p:txBody>
      </p:sp>
      <p:pic>
        <p:nvPicPr>
          <p:cNvPr id="9" name="Content Placeholder 8"/>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1081088" y="1990371"/>
            <a:ext cx="2551112" cy="2120021"/>
          </a:xfrm>
        </p:spPr>
      </p:pic>
      <p:sp>
        <p:nvSpPr>
          <p:cNvPr id="3" name="Text Placeholder 2"/>
          <p:cNvSpPr>
            <a:spLocks noGrp="1"/>
          </p:cNvSpPr>
          <p:nvPr>
            <p:ph type="body" sz="quarter" idx="15"/>
          </p:nvPr>
        </p:nvSpPr>
        <p:spPr/>
        <p:txBody>
          <a:bodyPr/>
          <a:lstStyle/>
          <a:p>
            <a:r>
              <a:rPr lang="en-US" dirty="0" smtClean="0"/>
              <a:t>Write code that </a:t>
            </a:r>
            <a:r>
              <a:rPr lang="en-US" dirty="0" smtClean="0"/>
              <a:t>can be efficiently understood and maintained</a:t>
            </a:r>
            <a:endParaRPr lang="en-US" dirty="0"/>
          </a:p>
        </p:txBody>
      </p:sp>
      <p:pic>
        <p:nvPicPr>
          <p:cNvPr id="10" name="Content Placeholder 9"/>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4845211" y="1825625"/>
            <a:ext cx="2501578" cy="2447925"/>
          </a:xfrm>
        </p:spPr>
      </p:pic>
      <p:sp>
        <p:nvSpPr>
          <p:cNvPr id="5" name="Text Placeholder 4"/>
          <p:cNvSpPr>
            <a:spLocks noGrp="1"/>
          </p:cNvSpPr>
          <p:nvPr>
            <p:ph type="body" sz="quarter" idx="18"/>
          </p:nvPr>
        </p:nvSpPr>
        <p:spPr/>
        <p:txBody>
          <a:bodyPr/>
          <a:lstStyle/>
          <a:p>
            <a:r>
              <a:rPr lang="en-US" dirty="0" smtClean="0"/>
              <a:t>Build project that ar</a:t>
            </a:r>
            <a:r>
              <a:rPr lang="en-US" dirty="0" smtClean="0"/>
              <a:t>e resistant to failure by implementing high-quality tests</a:t>
            </a:r>
            <a:endParaRPr lang="en-US" dirty="0"/>
          </a:p>
        </p:txBody>
      </p:sp>
      <p:pic>
        <p:nvPicPr>
          <p:cNvPr id="11" name="Content Placeholder 10"/>
          <p:cNvPicPr>
            <a:picLocks noGrp="1" noChangeAspect="1"/>
          </p:cNvPicPr>
          <p:nvPr>
            <p:ph sz="quarter" idx="14"/>
          </p:nvPr>
        </p:nvPicPr>
        <p:blipFill>
          <a:blip r:embed="rId5">
            <a:extLst>
              <a:ext uri="{28A0092B-C50C-407E-A947-70E740481C1C}">
                <a14:useLocalDpi xmlns:a14="http://schemas.microsoft.com/office/drawing/2010/main" val="0"/>
              </a:ext>
            </a:extLst>
          </a:blip>
          <a:stretch>
            <a:fillRect/>
          </a:stretch>
        </p:blipFill>
        <p:spPr>
          <a:xfrm>
            <a:off x="8569325" y="2527597"/>
            <a:ext cx="2522538" cy="1043981"/>
          </a:xfrm>
        </p:spPr>
      </p:pic>
      <p:sp>
        <p:nvSpPr>
          <p:cNvPr id="8" name="Text Placeholder 7"/>
          <p:cNvSpPr>
            <a:spLocks noGrp="1"/>
          </p:cNvSpPr>
          <p:nvPr>
            <p:ph type="body" sz="quarter" idx="19"/>
          </p:nvPr>
        </p:nvSpPr>
        <p:spPr/>
        <p:txBody>
          <a:bodyPr/>
          <a:lstStyle/>
          <a:p>
            <a:r>
              <a:rPr lang="en-US" dirty="0" smtClean="0"/>
              <a:t>Create applications as a team that are as consistent as applications created by an individual</a:t>
            </a:r>
            <a:endParaRPr lang="en-US" dirty="0"/>
          </a:p>
        </p:txBody>
      </p:sp>
    </p:spTree>
    <p:extLst>
      <p:ext uri="{BB962C8B-B14F-4D97-AF65-F5344CB8AC3E}">
        <p14:creationId xmlns:p14="http://schemas.microsoft.com/office/powerpoint/2010/main" val="13628110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Tree>
    <p:extLst>
      <p:ext uri="{BB962C8B-B14F-4D97-AF65-F5344CB8AC3E}">
        <p14:creationId xmlns:p14="http://schemas.microsoft.com/office/powerpoint/2010/main" val="15707011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Introductory Discussion Questions</a:t>
            </a:r>
            <a:endParaRPr lang="en-US" dirty="0"/>
          </a:p>
        </p:txBody>
      </p:sp>
      <p:sp>
        <p:nvSpPr>
          <p:cNvPr id="5" name="Text Placeholder 4"/>
          <p:cNvSpPr>
            <a:spLocks noGrp="1"/>
          </p:cNvSpPr>
          <p:nvPr>
            <p:ph type="body" sz="quarter" idx="15"/>
          </p:nvPr>
        </p:nvSpPr>
        <p:spPr/>
        <p:txBody>
          <a:bodyPr/>
          <a:lstStyle/>
          <a:p>
            <a:r>
              <a:rPr lang="en-US" dirty="0" smtClean="0"/>
              <a:t>Linting is the process of making code consistent in style. What is the importance of consistent code style among a large team?</a:t>
            </a:r>
            <a:endParaRPr lang="en-US" dirty="0"/>
          </a:p>
        </p:txBody>
      </p:sp>
      <p:pic>
        <p:nvPicPr>
          <p:cNvPr id="4" name="Content Placeholder 3"/>
          <p:cNvPicPr>
            <a:picLocks noGrp="1" noChangeAspect="1"/>
          </p:cNvPicPr>
          <p:nvPr>
            <p:ph sz="quarter" idx="12"/>
          </p:nvPr>
        </p:nvPicPr>
        <p:blipFill>
          <a:blip r:embed="rId3" cstate="print">
            <a:extLst>
              <a:ext uri="{28A0092B-C50C-407E-A947-70E740481C1C}">
                <a14:useLocalDpi xmlns:a14="http://schemas.microsoft.com/office/drawing/2010/main" val="0"/>
              </a:ext>
            </a:extLst>
          </a:blip>
          <a:stretch>
            <a:fillRect/>
          </a:stretch>
        </p:blipFill>
        <p:spPr>
          <a:xfrm>
            <a:off x="743668" y="1981200"/>
            <a:ext cx="830413" cy="858838"/>
          </a:xfrm>
        </p:spPr>
      </p:pic>
      <p:pic>
        <p:nvPicPr>
          <p:cNvPr id="3" name="Content Placeholder 2"/>
          <p:cNvPicPr>
            <a:picLocks noGrp="1" noChangeAspect="1"/>
          </p:cNvPicPr>
          <p:nvPr>
            <p:ph sz="quarter" idx="16"/>
          </p:nvPr>
        </p:nvPicPr>
        <p:blipFill>
          <a:blip r:embed="rId4" cstate="print">
            <a:extLst>
              <a:ext uri="{28A0092B-C50C-407E-A947-70E740481C1C}">
                <a14:useLocalDpi xmlns:a14="http://schemas.microsoft.com/office/drawing/2010/main" val="0"/>
              </a:ext>
            </a:extLst>
          </a:blip>
          <a:stretch>
            <a:fillRect/>
          </a:stretch>
        </p:blipFill>
        <p:spPr>
          <a:xfrm>
            <a:off x="729456" y="3409950"/>
            <a:ext cx="858838" cy="858838"/>
          </a:xfrm>
        </p:spPr>
      </p:pic>
      <p:pic>
        <p:nvPicPr>
          <p:cNvPr id="6" name="Content Placeholder 5"/>
          <p:cNvPicPr>
            <a:picLocks noGrp="1" noChangeAspect="1"/>
          </p:cNvPicPr>
          <p:nvPr>
            <p:ph sz="quarter" idx="18"/>
          </p:nvPr>
        </p:nvPicPr>
        <p:blipFill>
          <a:blip r:embed="rId5" cstate="print">
            <a:extLst>
              <a:ext uri="{28A0092B-C50C-407E-A947-70E740481C1C}">
                <a14:useLocalDpi xmlns:a14="http://schemas.microsoft.com/office/drawing/2010/main" val="0"/>
              </a:ext>
            </a:extLst>
          </a:blip>
          <a:stretch>
            <a:fillRect/>
          </a:stretch>
        </p:blipFill>
        <p:spPr>
          <a:xfrm>
            <a:off x="717550" y="4844242"/>
            <a:ext cx="882650" cy="847754"/>
          </a:xfrm>
        </p:spPr>
      </p:pic>
      <p:sp>
        <p:nvSpPr>
          <p:cNvPr id="13" name="Text Placeholder 12"/>
          <p:cNvSpPr>
            <a:spLocks noGrp="1"/>
          </p:cNvSpPr>
          <p:nvPr>
            <p:ph type="body" sz="quarter" idx="17"/>
          </p:nvPr>
        </p:nvSpPr>
        <p:spPr/>
        <p:txBody>
          <a:bodyPr/>
          <a:lstStyle/>
          <a:p>
            <a:r>
              <a:rPr lang="en-US" dirty="0" smtClean="0"/>
              <a:t>Testing can prevent code which is not functionally correct from being pushed to production. What could the negative consequences be of pushing code which does not do what you expect it to?</a:t>
            </a:r>
            <a:endParaRPr lang="en-US" dirty="0"/>
          </a:p>
        </p:txBody>
      </p:sp>
      <p:sp>
        <p:nvSpPr>
          <p:cNvPr id="14" name="Text Placeholder 13"/>
          <p:cNvSpPr>
            <a:spLocks noGrp="1"/>
          </p:cNvSpPr>
          <p:nvPr>
            <p:ph type="body" sz="quarter" idx="19"/>
          </p:nvPr>
        </p:nvSpPr>
        <p:spPr/>
        <p:txBody>
          <a:bodyPr/>
          <a:lstStyle/>
          <a:p>
            <a:r>
              <a:rPr lang="en-US" dirty="0" smtClean="0"/>
              <a:t>Do you ever encounter hard-to-understand or maintain code while working on code written by someone else? What consequences does this result in?</a:t>
            </a:r>
            <a:endParaRPr lang="en-US" dirty="0"/>
          </a:p>
        </p:txBody>
      </p:sp>
    </p:spTree>
    <p:extLst>
      <p:ext uri="{BB962C8B-B14F-4D97-AF65-F5344CB8AC3E}">
        <p14:creationId xmlns:p14="http://schemas.microsoft.com/office/powerpoint/2010/main" val="35371572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a:t>
            </a:r>
            <a:endParaRPr lang="en-US" dirty="0"/>
          </a:p>
        </p:txBody>
      </p:sp>
    </p:spTree>
    <p:extLst>
      <p:ext uri="{BB962C8B-B14F-4D97-AF65-F5344CB8AC3E}">
        <p14:creationId xmlns:p14="http://schemas.microsoft.com/office/powerpoint/2010/main" val="40357817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Linting Code</a:t>
            </a:r>
            <a:endParaRPr lang="en-US" dirty="0"/>
          </a:p>
        </p:txBody>
      </p:sp>
    </p:spTree>
    <p:extLst>
      <p:ext uri="{BB962C8B-B14F-4D97-AF65-F5344CB8AC3E}">
        <p14:creationId xmlns:p14="http://schemas.microsoft.com/office/powerpoint/2010/main" val="37731248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quarter" idx="20"/>
          </p:nvPr>
        </p:nvPicPr>
        <p:blipFill>
          <a:blip r:embed="rId2">
            <a:extLst>
              <a:ext uri="{28A0092B-C50C-407E-A947-70E740481C1C}">
                <a14:useLocalDpi xmlns:a14="http://schemas.microsoft.com/office/drawing/2010/main" val="0"/>
              </a:ext>
            </a:extLst>
          </a:blip>
          <a:stretch>
            <a:fillRect/>
          </a:stretch>
        </p:blipFill>
        <p:spPr>
          <a:xfrm>
            <a:off x="3687474" y="2126167"/>
            <a:ext cx="2069090" cy="2069090"/>
          </a:xfrm>
        </p:spPr>
      </p:pic>
      <p:sp>
        <p:nvSpPr>
          <p:cNvPr id="3" name="Text Placeholder 2"/>
          <p:cNvSpPr>
            <a:spLocks noGrp="1"/>
          </p:cNvSpPr>
          <p:nvPr>
            <p:ph type="body" sz="quarter" idx="15"/>
          </p:nvPr>
        </p:nvSpPr>
        <p:spPr/>
        <p:txBody>
          <a:bodyPr/>
          <a:lstStyle/>
          <a:p>
            <a:r>
              <a:rPr lang="en-US" dirty="0" smtClean="0"/>
              <a:t>Process of analyzing source code</a:t>
            </a:r>
            <a:endParaRPr lang="en-US" dirty="0"/>
          </a:p>
        </p:txBody>
      </p:sp>
      <p:sp>
        <p:nvSpPr>
          <p:cNvPr id="4" name="Title 3"/>
          <p:cNvSpPr>
            <a:spLocks noGrp="1"/>
          </p:cNvSpPr>
          <p:nvPr>
            <p:ph type="title"/>
          </p:nvPr>
        </p:nvSpPr>
        <p:spPr/>
        <p:txBody>
          <a:bodyPr/>
          <a:lstStyle/>
          <a:p>
            <a:r>
              <a:rPr lang="en-US" dirty="0" smtClean="0"/>
              <a:t>What Is Linting?</a:t>
            </a:r>
            <a:endParaRPr lang="en-US" dirty="0"/>
          </a:p>
        </p:txBody>
      </p:sp>
      <p:pic>
        <p:nvPicPr>
          <p:cNvPr id="13" name="Content Placeholder 12"/>
          <p:cNvPicPr>
            <a:picLocks noGrp="1" noChangeAspect="1"/>
          </p:cNvPicPr>
          <p:nvPr>
            <p:ph sz="quarter" idx="23"/>
          </p:nvPr>
        </p:nvPicPr>
        <p:blipFill>
          <a:blip r:embed="rId3">
            <a:extLst>
              <a:ext uri="{28A0092B-C50C-407E-A947-70E740481C1C}">
                <a14:useLocalDpi xmlns:a14="http://schemas.microsoft.com/office/drawing/2010/main" val="0"/>
              </a:ext>
            </a:extLst>
          </a:blip>
          <a:stretch>
            <a:fillRect/>
          </a:stretch>
        </p:blipFill>
        <p:spPr>
          <a:xfrm>
            <a:off x="6587692" y="2078926"/>
            <a:ext cx="1818554" cy="2163574"/>
          </a:xfrm>
        </p:spPr>
      </p:pic>
      <p:pic>
        <p:nvPicPr>
          <p:cNvPr id="14" name="Content Placeholder 13"/>
          <p:cNvPicPr>
            <a:picLocks noGrp="1" noChangeAspect="1"/>
          </p:cNvPicPr>
          <p:nvPr>
            <p:ph sz="quarter" idx="24"/>
          </p:nvPr>
        </p:nvPicPr>
        <p:blipFill>
          <a:blip r:embed="rId4">
            <a:extLst>
              <a:ext uri="{28A0092B-C50C-407E-A947-70E740481C1C}">
                <a14:useLocalDpi xmlns:a14="http://schemas.microsoft.com/office/drawing/2010/main" val="0"/>
              </a:ext>
            </a:extLst>
          </a:blip>
          <a:stretch>
            <a:fillRect/>
          </a:stretch>
        </p:blipFill>
        <p:spPr>
          <a:xfrm>
            <a:off x="8983777" y="1831975"/>
            <a:ext cx="2500084" cy="2657475"/>
          </a:xfrm>
        </p:spPr>
      </p:pic>
      <p:sp>
        <p:nvSpPr>
          <p:cNvPr id="7" name="Text Placeholder 6"/>
          <p:cNvSpPr>
            <a:spLocks noGrp="1"/>
          </p:cNvSpPr>
          <p:nvPr>
            <p:ph type="body" sz="quarter" idx="25"/>
          </p:nvPr>
        </p:nvSpPr>
        <p:spPr/>
        <p:txBody>
          <a:bodyPr/>
          <a:lstStyle/>
          <a:p>
            <a:r>
              <a:rPr lang="en-US" dirty="0" smtClean="0"/>
              <a:t>Warns user if code has errors / bad constructs</a:t>
            </a:r>
            <a:endParaRPr lang="en-US" dirty="0"/>
          </a:p>
        </p:txBody>
      </p:sp>
      <p:sp>
        <p:nvSpPr>
          <p:cNvPr id="8" name="Text Placeholder 7"/>
          <p:cNvSpPr>
            <a:spLocks noGrp="1"/>
          </p:cNvSpPr>
          <p:nvPr>
            <p:ph type="body" sz="quarter" idx="26"/>
          </p:nvPr>
        </p:nvSpPr>
        <p:spPr/>
        <p:txBody>
          <a:bodyPr/>
          <a:lstStyle/>
          <a:p>
            <a:r>
              <a:rPr lang="en-US" dirty="0" smtClean="0"/>
              <a:t>Usually done with tool like </a:t>
            </a:r>
            <a:r>
              <a:rPr lang="en-US" i="1" dirty="0" err="1" smtClean="0"/>
              <a:t>ESLint</a:t>
            </a:r>
            <a:r>
              <a:rPr lang="en-US" dirty="0" smtClean="0"/>
              <a:t> or </a:t>
            </a:r>
            <a:r>
              <a:rPr lang="en-US" i="1" dirty="0" err="1" smtClean="0"/>
              <a:t>JSLint</a:t>
            </a:r>
            <a:endParaRPr lang="en-US" i="1" dirty="0"/>
          </a:p>
        </p:txBody>
      </p:sp>
      <p:sp>
        <p:nvSpPr>
          <p:cNvPr id="9" name="Text Placeholder 8"/>
          <p:cNvSpPr>
            <a:spLocks noGrp="1"/>
          </p:cNvSpPr>
          <p:nvPr>
            <p:ph type="body" sz="quarter" idx="27"/>
          </p:nvPr>
        </p:nvSpPr>
        <p:spPr/>
        <p:txBody>
          <a:bodyPr/>
          <a:lstStyle/>
          <a:p>
            <a:r>
              <a:rPr lang="en-US" dirty="0" smtClean="0"/>
              <a:t>Results in consistent, stable code base</a:t>
            </a:r>
            <a:endParaRPr lang="en-US" dirty="0"/>
          </a:p>
        </p:txBody>
      </p:sp>
      <p:pic>
        <p:nvPicPr>
          <p:cNvPr id="11" name="Content Placeholder 10"/>
          <p:cNvPicPr>
            <a:picLocks noGrp="1" noChangeAspect="1"/>
          </p:cNvPicPr>
          <p:nvPr>
            <p:ph sz="quarter" idx="12"/>
          </p:nvPr>
        </p:nvPicPr>
        <p:blipFill>
          <a:blip r:embed="rId5">
            <a:extLst>
              <a:ext uri="{28A0092B-C50C-407E-A947-70E740481C1C}">
                <a14:useLocalDpi xmlns:a14="http://schemas.microsoft.com/office/drawing/2010/main" val="0"/>
              </a:ext>
            </a:extLst>
          </a:blip>
          <a:stretch>
            <a:fillRect/>
          </a:stretch>
        </p:blipFill>
        <p:spPr>
          <a:xfrm>
            <a:off x="1216433" y="1831975"/>
            <a:ext cx="1461271" cy="2657475"/>
          </a:xfrm>
        </p:spPr>
      </p:pic>
    </p:spTree>
    <p:extLst>
      <p:ext uri="{BB962C8B-B14F-4D97-AF65-F5344CB8AC3E}">
        <p14:creationId xmlns:p14="http://schemas.microsoft.com/office/powerpoint/2010/main" val="2720136689"/>
      </p:ext>
    </p:extLst>
  </p:cSld>
  <p:clrMapOvr>
    <a:masterClrMapping/>
  </p:clrMapOvr>
  <p:timing>
    <p:tnLst>
      <p:par>
        <p:cTn id="1" dur="indefinite" restart="never" nodeType="tmRoot"/>
      </p:par>
    </p:tnLst>
  </p:timing>
</p:sld>
</file>

<file path=ppt/theme/theme1.xml><?xml version="1.0" encoding="utf-8"?>
<a:theme xmlns:a="http://schemas.openxmlformats.org/drawingml/2006/main" name="Pluralsight default theme">
  <a:themeElements>
    <a:clrScheme name="Pluralsight November 2015">
      <a:dk1>
        <a:srgbClr val="404040"/>
      </a:dk1>
      <a:lt1>
        <a:srgbClr val="FFFFFF"/>
      </a:lt1>
      <a:dk2>
        <a:srgbClr val="303030"/>
      </a:dk2>
      <a:lt2>
        <a:srgbClr val="E5E5E5"/>
      </a:lt2>
      <a:accent1>
        <a:srgbClr val="F05A28"/>
      </a:accent1>
      <a:accent2>
        <a:srgbClr val="2A9FBC"/>
      </a:accent2>
      <a:accent3>
        <a:srgbClr val="2D2D2D"/>
      </a:accent3>
      <a:accent4>
        <a:srgbClr val="A62E5C"/>
      </a:accent4>
      <a:accent5>
        <a:srgbClr val="9BC850"/>
      </a:accent5>
      <a:accent6>
        <a:srgbClr val="675BA7"/>
      </a:accent6>
      <a:hlink>
        <a:srgbClr val="2A9FBC"/>
      </a:hlink>
      <a:folHlink>
        <a:srgbClr val="A62E5C"/>
      </a:folHlink>
    </a:clrScheme>
    <a:fontScheme name="Pluralsight November 2015">
      <a:majorFont>
        <a:latin typeface="Gotham Light"/>
        <a:ea typeface=""/>
        <a:cs typeface=""/>
      </a:majorFont>
      <a:minorFont>
        <a:latin typeface="Gotham Mediu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182880" tIns="182880" rIns="182880" bIns="182880" rtlCol="0" anchor="ctr"/>
      <a:lstStyle>
        <a:defPPr algn="ctr">
          <a:spcBef>
            <a:spcPts val="600"/>
          </a:spcBef>
          <a:defRPr sz="2000" dirty="0" smtClean="0">
            <a:solidFill>
              <a:schemeClr val="bg1"/>
            </a:solidFill>
          </a:defRPr>
        </a:defPPr>
      </a:lstStyle>
      <a:style>
        <a:lnRef idx="2">
          <a:schemeClr val="accent1"/>
        </a:lnRef>
        <a:fillRef idx="0">
          <a:schemeClr val="accent1"/>
        </a:fillRef>
        <a:effectRef idx="1">
          <a:schemeClr val="accent1"/>
        </a:effectRef>
        <a:fontRef idx="minor">
          <a:schemeClr val="tx1"/>
        </a:fontRef>
      </a:style>
    </a:spDef>
    <a:lnDef>
      <a:spPr>
        <a:ln>
          <a:solidFill>
            <a:schemeClr val="accent1"/>
          </a:solidFill>
          <a:headEnd type="none"/>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extLst>
    <a:ext uri="{05A4C25C-085E-4340-85A3-A5531E510DB2}">
      <thm15:themeFamily xmlns:thm15="http://schemas.microsoft.com/office/thememl/2012/main" name="Presentation1" id="{0B451D25-361D-A848-91B3-2FAFC466A00D}" vid="{042FBDCE-6B47-F547-BAB1-34E1141D90A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Building Full Stack Application with React and Express 2018</Template>
  <TotalTime>14116</TotalTime>
  <Words>826</Words>
  <Application>Microsoft Office PowerPoint</Application>
  <PresentationFormat>Widescreen</PresentationFormat>
  <Paragraphs>136</Paragraphs>
  <Slides>29</Slides>
  <Notes>10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29</vt:i4>
      </vt:variant>
    </vt:vector>
  </HeadingPairs>
  <TitlesOfParts>
    <vt:vector size="47" baseType="lpstr">
      <vt:lpstr>Arial</vt:lpstr>
      <vt:lpstr>Calibri</vt:lpstr>
      <vt:lpstr>Consolas</vt:lpstr>
      <vt:lpstr>Courier New</vt:lpstr>
      <vt:lpstr>Gotham Bold</vt:lpstr>
      <vt:lpstr>Gotham Book</vt:lpstr>
      <vt:lpstr>Gotham Light</vt:lpstr>
      <vt:lpstr>Gotham Medium</vt:lpstr>
      <vt:lpstr>Gotham Rounded Light</vt:lpstr>
      <vt:lpstr>Lucida Console</vt:lpstr>
      <vt:lpstr>Lucida Grande</vt:lpstr>
      <vt:lpstr>Montserrat</vt:lpstr>
      <vt:lpstr>Myriad Pro</vt:lpstr>
      <vt:lpstr>Myriad Pro Light</vt:lpstr>
      <vt:lpstr>Roboto Mono</vt:lpstr>
      <vt:lpstr>Wingdings</vt:lpstr>
      <vt:lpstr>Wingdings 3</vt:lpstr>
      <vt:lpstr>Pluralsight default theme</vt:lpstr>
      <vt:lpstr>Set Up Checklist 1. Open text editor to blank folder / project  2. Install Node.js  3. Have GitHub repository open for reference: https://github.com/danielstern/ workshop-testing-linting</vt:lpstr>
      <vt:lpstr>Linting and Testing Code</vt:lpstr>
      <vt:lpstr>PowerPoint Presentation</vt:lpstr>
      <vt:lpstr>Business Objectives</vt:lpstr>
      <vt:lpstr>Q&amp;A</vt:lpstr>
      <vt:lpstr>Introductory Discussion Questions</vt:lpstr>
      <vt:lpstr>Exploration</vt:lpstr>
      <vt:lpstr>Linting Code</vt:lpstr>
      <vt:lpstr>What Is Linting?</vt:lpstr>
      <vt:lpstr>Categories of Problems Prevented By Linting</vt:lpstr>
      <vt:lpstr>Problems Not Prevented by Linting  (See: Testing)</vt:lpstr>
      <vt:lpstr>ESLint Rules</vt:lpstr>
      <vt:lpstr>Demo: Linting Code</vt:lpstr>
      <vt:lpstr>PowerPoint Presentation</vt:lpstr>
      <vt:lpstr>Testing Code</vt:lpstr>
      <vt:lpstr>What is Testing?</vt:lpstr>
      <vt:lpstr>Why Testing?</vt:lpstr>
      <vt:lpstr>PowerPoint Presentation</vt:lpstr>
      <vt:lpstr>Demo: Setting Up And Writing Tests</vt:lpstr>
      <vt:lpstr>PowerPoint Presentation</vt:lpstr>
      <vt:lpstr>Application Testing / Linting a Problematic Codebase</vt:lpstr>
      <vt:lpstr>Application</vt:lpstr>
      <vt:lpstr>PowerPoint Presentation</vt:lpstr>
      <vt:lpstr>Reflection</vt:lpstr>
      <vt:lpstr>Group Discussion</vt:lpstr>
      <vt:lpstr>PowerPoint Presentation</vt:lpstr>
      <vt:lpstr>Learn More About Testing With This Course</vt:lpstr>
      <vt:lpstr>Questions? Comments? Other feedback?</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dc:creator>
  <cp:lastModifiedBy>Daniel</cp:lastModifiedBy>
  <cp:revision>95</cp:revision>
  <dcterms:created xsi:type="dcterms:W3CDTF">2019-02-07T13:37:26Z</dcterms:created>
  <dcterms:modified xsi:type="dcterms:W3CDTF">2019-03-12T14:25:23Z</dcterms:modified>
</cp:coreProperties>
</file>